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56" r:id="rId2"/>
    <p:sldId id="285" r:id="rId3"/>
    <p:sldId id="263" r:id="rId4"/>
    <p:sldId id="264" r:id="rId5"/>
    <p:sldId id="265" r:id="rId6"/>
    <p:sldId id="258" r:id="rId7"/>
    <p:sldId id="282" r:id="rId8"/>
    <p:sldId id="272" r:id="rId9"/>
    <p:sldId id="273" r:id="rId10"/>
    <p:sldId id="274" r:id="rId11"/>
    <p:sldId id="275" r:id="rId12"/>
    <p:sldId id="276" r:id="rId13"/>
    <p:sldId id="278" r:id="rId14"/>
    <p:sldId id="279" r:id="rId15"/>
    <p:sldId id="261" r:id="rId16"/>
    <p:sldId id="283" r:id="rId17"/>
    <p:sldId id="259" r:id="rId18"/>
    <p:sldId id="260" r:id="rId19"/>
    <p:sldId id="267" r:id="rId20"/>
    <p:sldId id="268" r:id="rId21"/>
    <p:sldId id="277" r:id="rId22"/>
    <p:sldId id="286" r:id="rId23"/>
    <p:sldId id="287" r:id="rId24"/>
    <p:sldId id="288" r:id="rId25"/>
    <p:sldId id="269" r:id="rId26"/>
    <p:sldId id="271" r:id="rId27"/>
    <p:sldId id="262" r:id="rId28"/>
    <p:sldId id="280" r:id="rId29"/>
    <p:sldId id="266" r:id="rId30"/>
    <p:sldId id="284" r:id="rId31"/>
    <p:sldId id="281" r:id="rId32"/>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97" d="100"/>
          <a:sy n="97" d="100"/>
        </p:scale>
        <p:origin x="-300"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slide" Target="slides/slide25.xml" /><Relationship Id="rId3" Type="http://schemas.openxmlformats.org/officeDocument/2006/relationships/slide" Target="slides/slide2.xml" /><Relationship Id="rId21" Type="http://schemas.openxmlformats.org/officeDocument/2006/relationships/slide" Target="slides/slide20.xml" /><Relationship Id="rId34" Type="http://schemas.openxmlformats.org/officeDocument/2006/relationships/viewProps" Target="viewProps.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slide" Target="slides/slide24.xml" /><Relationship Id="rId33" Type="http://schemas.openxmlformats.org/officeDocument/2006/relationships/presProps" Target="presProps.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29" Type="http://schemas.openxmlformats.org/officeDocument/2006/relationships/slide" Target="slides/slide28.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slide" Target="slides/slide23.xml" /><Relationship Id="rId32" Type="http://schemas.openxmlformats.org/officeDocument/2006/relationships/slide" Target="slides/slide31.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slide" Target="slides/slide27.xml" /><Relationship Id="rId36" Type="http://schemas.openxmlformats.org/officeDocument/2006/relationships/tableStyles" Target="tableStyles.xml" /><Relationship Id="rId10" Type="http://schemas.openxmlformats.org/officeDocument/2006/relationships/slide" Target="slides/slide9.xml" /><Relationship Id="rId19" Type="http://schemas.openxmlformats.org/officeDocument/2006/relationships/slide" Target="slides/slide18.xml" /><Relationship Id="rId31" Type="http://schemas.openxmlformats.org/officeDocument/2006/relationships/slide" Target="slides/slide30.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slide" Target="slides/slide26.xml" /><Relationship Id="rId30" Type="http://schemas.openxmlformats.org/officeDocument/2006/relationships/slide" Target="slides/slide29.xml" /><Relationship Id="rId35" Type="http://schemas.openxmlformats.org/officeDocument/2006/relationships/theme" Target="theme/theme1.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5122" name="Group 2">
            <a:extLst>
              <a:ext uri="{FF2B5EF4-FFF2-40B4-BE49-F238E27FC236}">
                <a16:creationId xmlns:a16="http://schemas.microsoft.com/office/drawing/2014/main" id="{E2D9DA0F-FC44-4409-B589-C69D6016C068}"/>
              </a:ext>
            </a:extLst>
          </p:cNvPr>
          <p:cNvGrpSpPr>
            <a:grpSpLocks/>
          </p:cNvGrpSpPr>
          <p:nvPr/>
        </p:nvGrpSpPr>
        <p:grpSpPr bwMode="auto">
          <a:xfrm>
            <a:off x="-6350" y="20638"/>
            <a:ext cx="9144000" cy="6858000"/>
            <a:chOff x="0" y="0"/>
            <a:chExt cx="5760" cy="4320"/>
          </a:xfrm>
        </p:grpSpPr>
        <p:sp>
          <p:nvSpPr>
            <p:cNvPr id="5123" name="Freeform 3">
              <a:extLst>
                <a:ext uri="{FF2B5EF4-FFF2-40B4-BE49-F238E27FC236}">
                  <a16:creationId xmlns:a16="http://schemas.microsoft.com/office/drawing/2014/main" id="{DB2284D0-D405-427C-9E09-A854B11E1F62}"/>
                </a:ext>
              </a:extLst>
            </p:cNvPr>
            <p:cNvSpPr>
              <a:spLocks/>
            </p:cNvSpPr>
            <p:nvPr/>
          </p:nvSpPr>
          <p:spPr bwMode="hidden">
            <a:xfrm>
              <a:off x="0" y="3072"/>
              <a:ext cx="5760" cy="1248"/>
            </a:xfrm>
            <a:custGeom>
              <a:avLst/>
              <a:gdLst>
                <a:gd name="T0" fmla="*/ 6027 w 6027"/>
                <a:gd name="T1" fmla="*/ 2296 h 2296"/>
                <a:gd name="T2" fmla="*/ 0 w 6027"/>
                <a:gd name="T3" fmla="*/ 2296 h 2296"/>
                <a:gd name="T4" fmla="*/ 0 w 6027"/>
                <a:gd name="T5" fmla="*/ 0 h 2296"/>
                <a:gd name="T6" fmla="*/ 6027 w 6027"/>
                <a:gd name="T7" fmla="*/ 0 h 2296"/>
                <a:gd name="T8" fmla="*/ 6027 w 6027"/>
                <a:gd name="T9" fmla="*/ 2296 h 2296"/>
                <a:gd name="T10" fmla="*/ 6027 w 6027"/>
                <a:gd name="T11" fmla="*/ 2296 h 2296"/>
              </a:gdLst>
              <a:ahLst/>
              <a:cxnLst>
                <a:cxn ang="0">
                  <a:pos x="T0" y="T1"/>
                </a:cxn>
                <a:cxn ang="0">
                  <a:pos x="T2" y="T3"/>
                </a:cxn>
                <a:cxn ang="0">
                  <a:pos x="T4" y="T5"/>
                </a:cxn>
                <a:cxn ang="0">
                  <a:pos x="T6" y="T7"/>
                </a:cxn>
                <a:cxn ang="0">
                  <a:pos x="T8" y="T9"/>
                </a:cxn>
                <a:cxn ang="0">
                  <a:pos x="T10" y="T11"/>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24" name="Freeform 4">
              <a:extLst>
                <a:ext uri="{FF2B5EF4-FFF2-40B4-BE49-F238E27FC236}">
                  <a16:creationId xmlns:a16="http://schemas.microsoft.com/office/drawing/2014/main" id="{2F6261AB-0728-495F-9741-DABE5D096C68}"/>
                </a:ext>
              </a:extLst>
            </p:cNvPr>
            <p:cNvSpPr>
              <a:spLocks/>
            </p:cNvSpPr>
            <p:nvPr/>
          </p:nvSpPr>
          <p:spPr bwMode="hidden">
            <a:xfrm>
              <a:off x="0" y="0"/>
              <a:ext cx="5760" cy="3072"/>
            </a:xfrm>
            <a:custGeom>
              <a:avLst/>
              <a:gdLst>
                <a:gd name="T0" fmla="*/ 6027 w 6027"/>
                <a:gd name="T1" fmla="*/ 2296 h 2296"/>
                <a:gd name="T2" fmla="*/ 0 w 6027"/>
                <a:gd name="T3" fmla="*/ 2296 h 2296"/>
                <a:gd name="T4" fmla="*/ 0 w 6027"/>
                <a:gd name="T5" fmla="*/ 0 h 2296"/>
                <a:gd name="T6" fmla="*/ 6027 w 6027"/>
                <a:gd name="T7" fmla="*/ 0 h 2296"/>
                <a:gd name="T8" fmla="*/ 6027 w 6027"/>
                <a:gd name="T9" fmla="*/ 2296 h 2296"/>
                <a:gd name="T10" fmla="*/ 6027 w 6027"/>
                <a:gd name="T11" fmla="*/ 2296 h 2296"/>
              </a:gdLst>
              <a:ahLst/>
              <a:cxnLst>
                <a:cxn ang="0">
                  <a:pos x="T0" y="T1"/>
                </a:cxn>
                <a:cxn ang="0">
                  <a:pos x="T2" y="T3"/>
                </a:cxn>
                <a:cxn ang="0">
                  <a:pos x="T4" y="T5"/>
                </a:cxn>
                <a:cxn ang="0">
                  <a:pos x="T6" y="T7"/>
                </a:cxn>
                <a:cxn ang="0">
                  <a:pos x="T8" y="T9"/>
                </a:cxn>
                <a:cxn ang="0">
                  <a:pos x="T10" y="T11"/>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amma/>
                    <a:shade val="46275"/>
                    <a:invGamma/>
                  </a:schemeClr>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5125" name="Freeform 5">
            <a:extLst>
              <a:ext uri="{FF2B5EF4-FFF2-40B4-BE49-F238E27FC236}">
                <a16:creationId xmlns:a16="http://schemas.microsoft.com/office/drawing/2014/main" id="{CBEC254E-1EA7-4D3F-9063-BE5C2FB5C6EB}"/>
              </a:ext>
            </a:extLst>
          </p:cNvPr>
          <p:cNvSpPr>
            <a:spLocks/>
          </p:cNvSpPr>
          <p:nvPr/>
        </p:nvSpPr>
        <p:spPr bwMode="hidden">
          <a:xfrm>
            <a:off x="6242050" y="6269038"/>
            <a:ext cx="2895600" cy="609600"/>
          </a:xfrm>
          <a:custGeom>
            <a:avLst/>
            <a:gdLst>
              <a:gd name="T0" fmla="*/ 5748 w 5748"/>
              <a:gd name="T1" fmla="*/ 246 h 246"/>
              <a:gd name="T2" fmla="*/ 0 w 5748"/>
              <a:gd name="T3" fmla="*/ 246 h 246"/>
              <a:gd name="T4" fmla="*/ 0 w 5748"/>
              <a:gd name="T5" fmla="*/ 0 h 246"/>
              <a:gd name="T6" fmla="*/ 5748 w 5748"/>
              <a:gd name="T7" fmla="*/ 0 h 246"/>
              <a:gd name="T8" fmla="*/ 5748 w 5748"/>
              <a:gd name="T9" fmla="*/ 246 h 246"/>
              <a:gd name="T10" fmla="*/ 5748 w 5748"/>
              <a:gd name="T11" fmla="*/ 246 h 246"/>
            </a:gdLst>
            <a:ahLst/>
            <a:cxnLst>
              <a:cxn ang="0">
                <a:pos x="T0" y="T1"/>
              </a:cxn>
              <a:cxn ang="0">
                <a:pos x="T2" y="T3"/>
              </a:cxn>
              <a:cxn ang="0">
                <a:pos x="T4" y="T5"/>
              </a:cxn>
              <a:cxn ang="0">
                <a:pos x="T6" y="T7"/>
              </a:cxn>
              <a:cxn ang="0">
                <a:pos x="T8" y="T9"/>
              </a:cxn>
              <a:cxn ang="0">
                <a:pos x="T10" y="T11"/>
              </a:cxn>
            </a:cxnLst>
            <a:rect l="0" t="0" r="r" b="b"/>
            <a:pathLst>
              <a:path w="5748" h="246">
                <a:moveTo>
                  <a:pt x="5748" y="246"/>
                </a:moveTo>
                <a:lnTo>
                  <a:pt x="0" y="246"/>
                </a:lnTo>
                <a:lnTo>
                  <a:pt x="0" y="0"/>
                </a:lnTo>
                <a:lnTo>
                  <a:pt x="5748" y="0"/>
                </a:lnTo>
                <a:lnTo>
                  <a:pt x="5748" y="246"/>
                </a:lnTo>
                <a:lnTo>
                  <a:pt x="5748" y="246"/>
                </a:lnTo>
                <a:close/>
              </a:path>
            </a:pathLst>
          </a:cu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5126" name="Group 6">
            <a:extLst>
              <a:ext uri="{FF2B5EF4-FFF2-40B4-BE49-F238E27FC236}">
                <a16:creationId xmlns:a16="http://schemas.microsoft.com/office/drawing/2014/main" id="{19012A03-C733-42FD-88E6-9E882924869C}"/>
              </a:ext>
            </a:extLst>
          </p:cNvPr>
          <p:cNvGrpSpPr>
            <a:grpSpLocks/>
          </p:cNvGrpSpPr>
          <p:nvPr/>
        </p:nvGrpSpPr>
        <p:grpSpPr bwMode="auto">
          <a:xfrm>
            <a:off x="-1588" y="6034088"/>
            <a:ext cx="7845426" cy="850900"/>
            <a:chOff x="0" y="3792"/>
            <a:chExt cx="4942" cy="536"/>
          </a:xfrm>
        </p:grpSpPr>
        <p:sp>
          <p:nvSpPr>
            <p:cNvPr id="5127" name="Freeform 7">
              <a:extLst>
                <a:ext uri="{FF2B5EF4-FFF2-40B4-BE49-F238E27FC236}">
                  <a16:creationId xmlns:a16="http://schemas.microsoft.com/office/drawing/2014/main" id="{7177B794-C05D-4B37-A237-D2DB5DFF58AA}"/>
                </a:ext>
              </a:extLst>
            </p:cNvPr>
            <p:cNvSpPr>
              <a:spLocks/>
            </p:cNvSpPr>
            <p:nvPr userDrawn="1"/>
          </p:nvSpPr>
          <p:spPr bwMode="ltGray">
            <a:xfrm>
              <a:off x="1488" y="3792"/>
              <a:ext cx="3240" cy="536"/>
            </a:xfrm>
            <a:custGeom>
              <a:avLst/>
              <a:gdLst>
                <a:gd name="T0" fmla="*/ 3132 w 3240"/>
                <a:gd name="T1" fmla="*/ 469 h 536"/>
                <a:gd name="T2" fmla="*/ 2995 w 3240"/>
                <a:gd name="T3" fmla="*/ 395 h 536"/>
                <a:gd name="T4" fmla="*/ 2911 w 3240"/>
                <a:gd name="T5" fmla="*/ 375 h 536"/>
                <a:gd name="T6" fmla="*/ 2678 w 3240"/>
                <a:gd name="T7" fmla="*/ 228 h 536"/>
                <a:gd name="T8" fmla="*/ 2553 w 3240"/>
                <a:gd name="T9" fmla="*/ 74 h 536"/>
                <a:gd name="T10" fmla="*/ 2457 w 3240"/>
                <a:gd name="T11" fmla="*/ 7 h 536"/>
                <a:gd name="T12" fmla="*/ 2403 w 3240"/>
                <a:gd name="T13" fmla="*/ 47 h 536"/>
                <a:gd name="T14" fmla="*/ 2289 w 3240"/>
                <a:gd name="T15" fmla="*/ 74 h 536"/>
                <a:gd name="T16" fmla="*/ 2134 w 3240"/>
                <a:gd name="T17" fmla="*/ 74 h 536"/>
                <a:gd name="T18" fmla="*/ 2044 w 3240"/>
                <a:gd name="T19" fmla="*/ 128 h 536"/>
                <a:gd name="T20" fmla="*/ 1775 w 3240"/>
                <a:gd name="T21" fmla="*/ 222 h 536"/>
                <a:gd name="T22" fmla="*/ 1602 w 3240"/>
                <a:gd name="T23" fmla="*/ 181 h 536"/>
                <a:gd name="T24" fmla="*/ 1560 w 3240"/>
                <a:gd name="T25" fmla="*/ 101 h 536"/>
                <a:gd name="T26" fmla="*/ 1542 w 3240"/>
                <a:gd name="T27" fmla="*/ 87 h 536"/>
                <a:gd name="T28" fmla="*/ 1446 w 3240"/>
                <a:gd name="T29" fmla="*/ 60 h 536"/>
                <a:gd name="T30" fmla="*/ 1375 w 3240"/>
                <a:gd name="T31" fmla="*/ 74 h 536"/>
                <a:gd name="T32" fmla="*/ 1309 w 3240"/>
                <a:gd name="T33" fmla="*/ 87 h 536"/>
                <a:gd name="T34" fmla="*/ 1243 w 3240"/>
                <a:gd name="T35" fmla="*/ 13 h 536"/>
                <a:gd name="T36" fmla="*/ 1225 w 3240"/>
                <a:gd name="T37" fmla="*/ 0 h 536"/>
                <a:gd name="T38" fmla="*/ 1189 w 3240"/>
                <a:gd name="T39" fmla="*/ 0 h 536"/>
                <a:gd name="T40" fmla="*/ 1106 w 3240"/>
                <a:gd name="T41" fmla="*/ 34 h 536"/>
                <a:gd name="T42" fmla="*/ 1106 w 3240"/>
                <a:gd name="T43" fmla="*/ 34 h 536"/>
                <a:gd name="T44" fmla="*/ 1094 w 3240"/>
                <a:gd name="T45" fmla="*/ 40 h 536"/>
                <a:gd name="T46" fmla="*/ 1070 w 3240"/>
                <a:gd name="T47" fmla="*/ 54 h 536"/>
                <a:gd name="T48" fmla="*/ 1034 w 3240"/>
                <a:gd name="T49" fmla="*/ 74 h 536"/>
                <a:gd name="T50" fmla="*/ 1004 w 3240"/>
                <a:gd name="T51" fmla="*/ 74 h 536"/>
                <a:gd name="T52" fmla="*/ 986 w 3240"/>
                <a:gd name="T53" fmla="*/ 74 h 536"/>
                <a:gd name="T54" fmla="*/ 956 w 3240"/>
                <a:gd name="T55" fmla="*/ 81 h 536"/>
                <a:gd name="T56" fmla="*/ 920 w 3240"/>
                <a:gd name="T57" fmla="*/ 94 h 536"/>
                <a:gd name="T58" fmla="*/ 884 w 3240"/>
                <a:gd name="T59" fmla="*/ 107 h 536"/>
                <a:gd name="T60" fmla="*/ 843 w 3240"/>
                <a:gd name="T61" fmla="*/ 128 h 536"/>
                <a:gd name="T62" fmla="*/ 813 w 3240"/>
                <a:gd name="T63" fmla="*/ 141 h 536"/>
                <a:gd name="T64" fmla="*/ 789 w 3240"/>
                <a:gd name="T65" fmla="*/ 148 h 536"/>
                <a:gd name="T66" fmla="*/ 783 w 3240"/>
                <a:gd name="T67" fmla="*/ 154 h 536"/>
                <a:gd name="T68" fmla="*/ 556 w 3240"/>
                <a:gd name="T69" fmla="*/ 228 h 536"/>
                <a:gd name="T70" fmla="*/ 394 w 3240"/>
                <a:gd name="T71" fmla="*/ 294 h 536"/>
                <a:gd name="T72" fmla="*/ 107 w 3240"/>
                <a:gd name="T73" fmla="*/ 462 h 536"/>
                <a:gd name="T74" fmla="*/ 0 w 3240"/>
                <a:gd name="T75" fmla="*/ 536 h 536"/>
                <a:gd name="T76" fmla="*/ 3240 w 3240"/>
                <a:gd name="T77" fmla="*/ 536 h 536"/>
                <a:gd name="T78" fmla="*/ 3132 w 3240"/>
                <a:gd name="T79" fmla="*/ 469 h 536"/>
                <a:gd name="T80" fmla="*/ 3132 w 3240"/>
                <a:gd name="T81" fmla="*/ 469 h 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5128" name="Group 8">
              <a:extLst>
                <a:ext uri="{FF2B5EF4-FFF2-40B4-BE49-F238E27FC236}">
                  <a16:creationId xmlns:a16="http://schemas.microsoft.com/office/drawing/2014/main" id="{5E57EDE6-C3D4-42EC-A44C-B8C6642E1403}"/>
                </a:ext>
              </a:extLst>
            </p:cNvPr>
            <p:cNvGrpSpPr>
              <a:grpSpLocks/>
            </p:cNvGrpSpPr>
            <p:nvPr userDrawn="1"/>
          </p:nvGrpSpPr>
          <p:grpSpPr bwMode="auto">
            <a:xfrm>
              <a:off x="2486" y="3792"/>
              <a:ext cx="2456" cy="536"/>
              <a:chOff x="2486" y="3792"/>
              <a:chExt cx="2456" cy="536"/>
            </a:xfrm>
          </p:grpSpPr>
          <p:sp>
            <p:nvSpPr>
              <p:cNvPr id="5129" name="Freeform 9">
                <a:extLst>
                  <a:ext uri="{FF2B5EF4-FFF2-40B4-BE49-F238E27FC236}">
                    <a16:creationId xmlns:a16="http://schemas.microsoft.com/office/drawing/2014/main" id="{85B9A394-9E1C-48B4-916C-EA17C4472EA3}"/>
                  </a:ext>
                </a:extLst>
              </p:cNvPr>
              <p:cNvSpPr>
                <a:spLocks/>
              </p:cNvSpPr>
              <p:nvPr userDrawn="1"/>
            </p:nvSpPr>
            <p:spPr bwMode="ltGray">
              <a:xfrm>
                <a:off x="3948" y="3799"/>
                <a:ext cx="994" cy="529"/>
              </a:xfrm>
              <a:custGeom>
                <a:avLst/>
                <a:gdLst>
                  <a:gd name="T0" fmla="*/ 636 w 994"/>
                  <a:gd name="T1" fmla="*/ 373 h 529"/>
                  <a:gd name="T2" fmla="*/ 495 w 994"/>
                  <a:gd name="T3" fmla="*/ 370 h 529"/>
                  <a:gd name="T4" fmla="*/ 280 w 994"/>
                  <a:gd name="T5" fmla="*/ 249 h 529"/>
                  <a:gd name="T6" fmla="*/ 127 w 994"/>
                  <a:gd name="T7" fmla="*/ 66 h 529"/>
                  <a:gd name="T8" fmla="*/ 0 w 994"/>
                  <a:gd name="T9" fmla="*/ 0 h 529"/>
                  <a:gd name="T10" fmla="*/ 22 w 994"/>
                  <a:gd name="T11" fmla="*/ 26 h 529"/>
                  <a:gd name="T12" fmla="*/ 0 w 994"/>
                  <a:gd name="T13" fmla="*/ 65 h 529"/>
                  <a:gd name="T14" fmla="*/ 30 w 994"/>
                  <a:gd name="T15" fmla="*/ 119 h 529"/>
                  <a:gd name="T16" fmla="*/ 75 w 994"/>
                  <a:gd name="T17" fmla="*/ 243 h 529"/>
                  <a:gd name="T18" fmla="*/ 45 w 994"/>
                  <a:gd name="T19" fmla="*/ 422 h 529"/>
                  <a:gd name="T20" fmla="*/ 200 w 994"/>
                  <a:gd name="T21" fmla="*/ 329 h 529"/>
                  <a:gd name="T22" fmla="*/ 592 w 994"/>
                  <a:gd name="T23" fmla="*/ 527 h 529"/>
                  <a:gd name="T24" fmla="*/ 994 w 994"/>
                  <a:gd name="T25" fmla="*/ 529 h 529"/>
                  <a:gd name="T26" fmla="*/ 828 w 994"/>
                  <a:gd name="T27" fmla="*/ 473 h 529"/>
                  <a:gd name="T28" fmla="*/ 636 w 994"/>
                  <a:gd name="T29" fmla="*/ 373 h 5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94" h="529">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592" y="527"/>
                    </a:lnTo>
                    <a:lnTo>
                      <a:pt x="994" y="529"/>
                    </a:lnTo>
                    <a:lnTo>
                      <a:pt x="828" y="473"/>
                    </a:lnTo>
                    <a:lnTo>
                      <a:pt x="636" y="373"/>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30" name="Freeform 10">
                <a:extLst>
                  <a:ext uri="{FF2B5EF4-FFF2-40B4-BE49-F238E27FC236}">
                    <a16:creationId xmlns:a16="http://schemas.microsoft.com/office/drawing/2014/main" id="{F5816B9C-9259-4019-A8AB-0076BF305280}"/>
                  </a:ext>
                </a:extLst>
              </p:cNvPr>
              <p:cNvSpPr>
                <a:spLocks/>
              </p:cNvSpPr>
              <p:nvPr userDrawn="1"/>
            </p:nvSpPr>
            <p:spPr bwMode="ltGray">
              <a:xfrm>
                <a:off x="2677" y="3792"/>
                <a:ext cx="186" cy="395"/>
              </a:xfrm>
              <a:custGeom>
                <a:avLst/>
                <a:gdLst>
                  <a:gd name="T0" fmla="*/ 36 w 186"/>
                  <a:gd name="T1" fmla="*/ 0 h 353"/>
                  <a:gd name="T2" fmla="*/ 54 w 186"/>
                  <a:gd name="T3" fmla="*/ 18 h 353"/>
                  <a:gd name="T4" fmla="*/ 24 w 186"/>
                  <a:gd name="T5" fmla="*/ 30 h 353"/>
                  <a:gd name="T6" fmla="*/ 18 w 186"/>
                  <a:gd name="T7" fmla="*/ 66 h 353"/>
                  <a:gd name="T8" fmla="*/ 42 w 186"/>
                  <a:gd name="T9" fmla="*/ 114 h 353"/>
                  <a:gd name="T10" fmla="*/ 48 w 186"/>
                  <a:gd name="T11" fmla="*/ 162 h 353"/>
                  <a:gd name="T12" fmla="*/ 0 w 186"/>
                  <a:gd name="T13" fmla="*/ 353 h 353"/>
                  <a:gd name="T14" fmla="*/ 54 w 186"/>
                  <a:gd name="T15" fmla="*/ 233 h 353"/>
                  <a:gd name="T16" fmla="*/ 84 w 186"/>
                  <a:gd name="T17" fmla="*/ 216 h 353"/>
                  <a:gd name="T18" fmla="*/ 126 w 186"/>
                  <a:gd name="T19" fmla="*/ 126 h 353"/>
                  <a:gd name="T20" fmla="*/ 144 w 186"/>
                  <a:gd name="T21" fmla="*/ 120 h 353"/>
                  <a:gd name="T22" fmla="*/ 144 w 186"/>
                  <a:gd name="T23" fmla="*/ 90 h 353"/>
                  <a:gd name="T24" fmla="*/ 186 w 186"/>
                  <a:gd name="T25" fmla="*/ 66 h 353"/>
                  <a:gd name="T26" fmla="*/ 162 w 186"/>
                  <a:gd name="T27" fmla="*/ 60 h 353"/>
                  <a:gd name="T28" fmla="*/ 36 w 186"/>
                  <a:gd name="T29" fmla="*/ 0 h 353"/>
                  <a:gd name="T30" fmla="*/ 36 w 186"/>
                  <a:gd name="T31" fmla="*/ 0 h 3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lnTo>
                      <a:pt x="36"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31" name="Freeform 11">
                <a:extLst>
                  <a:ext uri="{FF2B5EF4-FFF2-40B4-BE49-F238E27FC236}">
                    <a16:creationId xmlns:a16="http://schemas.microsoft.com/office/drawing/2014/main" id="{FBB49B1A-F891-4BE8-B905-3BFF4302685E}"/>
                  </a:ext>
                </a:extLst>
              </p:cNvPr>
              <p:cNvSpPr>
                <a:spLocks/>
              </p:cNvSpPr>
              <p:nvPr userDrawn="1"/>
            </p:nvSpPr>
            <p:spPr bwMode="ltGray">
              <a:xfrm>
                <a:off x="3030" y="3893"/>
                <a:ext cx="378" cy="271"/>
              </a:xfrm>
              <a:custGeom>
                <a:avLst/>
                <a:gdLst>
                  <a:gd name="T0" fmla="*/ 18 w 378"/>
                  <a:gd name="T1" fmla="*/ 0 h 271"/>
                  <a:gd name="T2" fmla="*/ 12 w 378"/>
                  <a:gd name="T3" fmla="*/ 13 h 271"/>
                  <a:gd name="T4" fmla="*/ 0 w 378"/>
                  <a:gd name="T5" fmla="*/ 40 h 271"/>
                  <a:gd name="T6" fmla="*/ 60 w 378"/>
                  <a:gd name="T7" fmla="*/ 121 h 271"/>
                  <a:gd name="T8" fmla="*/ 310 w 378"/>
                  <a:gd name="T9" fmla="*/ 271 h 271"/>
                  <a:gd name="T10" fmla="*/ 290 w 378"/>
                  <a:gd name="T11" fmla="*/ 139 h 271"/>
                  <a:gd name="T12" fmla="*/ 378 w 378"/>
                  <a:gd name="T13" fmla="*/ 76 h 271"/>
                  <a:gd name="T14" fmla="*/ 251 w 378"/>
                  <a:gd name="T15" fmla="*/ 94 h 271"/>
                  <a:gd name="T16" fmla="*/ 90 w 378"/>
                  <a:gd name="T17" fmla="*/ 54 h 271"/>
                  <a:gd name="T18" fmla="*/ 18 w 378"/>
                  <a:gd name="T19" fmla="*/ 0 h 271"/>
                  <a:gd name="T20" fmla="*/ 18 w 378"/>
                  <a:gd name="T21" fmla="*/ 0 h 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lnTo>
                      <a:pt x="18"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32" name="Freeform 12">
                <a:extLst>
                  <a:ext uri="{FF2B5EF4-FFF2-40B4-BE49-F238E27FC236}">
                    <a16:creationId xmlns:a16="http://schemas.microsoft.com/office/drawing/2014/main" id="{30F1EF66-5B6F-4163-B743-DF827CA79990}"/>
                  </a:ext>
                </a:extLst>
              </p:cNvPr>
              <p:cNvSpPr>
                <a:spLocks/>
              </p:cNvSpPr>
              <p:nvPr userDrawn="1"/>
            </p:nvSpPr>
            <p:spPr bwMode="ltGray">
              <a:xfrm>
                <a:off x="3628" y="3866"/>
                <a:ext cx="155" cy="74"/>
              </a:xfrm>
              <a:custGeom>
                <a:avLst/>
                <a:gdLst>
                  <a:gd name="T0" fmla="*/ 114 w 155"/>
                  <a:gd name="T1" fmla="*/ 0 h 66"/>
                  <a:gd name="T2" fmla="*/ 0 w 155"/>
                  <a:gd name="T3" fmla="*/ 0 h 66"/>
                  <a:gd name="T4" fmla="*/ 0 w 155"/>
                  <a:gd name="T5" fmla="*/ 0 h 66"/>
                  <a:gd name="T6" fmla="*/ 6 w 155"/>
                  <a:gd name="T7" fmla="*/ 6 h 66"/>
                  <a:gd name="T8" fmla="*/ 6 w 155"/>
                  <a:gd name="T9" fmla="*/ 18 h 66"/>
                  <a:gd name="T10" fmla="*/ 0 w 155"/>
                  <a:gd name="T11" fmla="*/ 24 h 66"/>
                  <a:gd name="T12" fmla="*/ 78 w 155"/>
                  <a:gd name="T13" fmla="*/ 60 h 66"/>
                  <a:gd name="T14" fmla="*/ 96 w 155"/>
                  <a:gd name="T15" fmla="*/ 42 h 66"/>
                  <a:gd name="T16" fmla="*/ 155 w 155"/>
                  <a:gd name="T17" fmla="*/ 66 h 66"/>
                  <a:gd name="T18" fmla="*/ 126 w 155"/>
                  <a:gd name="T19" fmla="*/ 24 h 66"/>
                  <a:gd name="T20" fmla="*/ 149 w 155"/>
                  <a:gd name="T21" fmla="*/ 0 h 66"/>
                  <a:gd name="T22" fmla="*/ 114 w 155"/>
                  <a:gd name="T23" fmla="*/ 0 h 66"/>
                  <a:gd name="T24" fmla="*/ 114 w 155"/>
                  <a:gd name="T25" fmla="*/ 0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5" h="66">
                    <a:moveTo>
                      <a:pt x="114" y="0"/>
                    </a:moveTo>
                    <a:lnTo>
                      <a:pt x="0" y="0"/>
                    </a:lnTo>
                    <a:lnTo>
                      <a:pt x="0" y="0"/>
                    </a:lnTo>
                    <a:lnTo>
                      <a:pt x="6" y="6"/>
                    </a:lnTo>
                    <a:lnTo>
                      <a:pt x="6" y="18"/>
                    </a:lnTo>
                    <a:lnTo>
                      <a:pt x="0" y="24"/>
                    </a:lnTo>
                    <a:lnTo>
                      <a:pt x="78" y="60"/>
                    </a:lnTo>
                    <a:lnTo>
                      <a:pt x="96" y="42"/>
                    </a:lnTo>
                    <a:lnTo>
                      <a:pt x="155" y="66"/>
                    </a:lnTo>
                    <a:lnTo>
                      <a:pt x="126" y="24"/>
                    </a:lnTo>
                    <a:lnTo>
                      <a:pt x="149" y="0"/>
                    </a:lnTo>
                    <a:lnTo>
                      <a:pt x="114" y="0"/>
                    </a:lnTo>
                    <a:lnTo>
                      <a:pt x="114"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33" name="Freeform 13">
                <a:extLst>
                  <a:ext uri="{FF2B5EF4-FFF2-40B4-BE49-F238E27FC236}">
                    <a16:creationId xmlns:a16="http://schemas.microsoft.com/office/drawing/2014/main" id="{0A7BE10F-D736-496C-9194-945F13FDE50E}"/>
                  </a:ext>
                </a:extLst>
              </p:cNvPr>
              <p:cNvSpPr>
                <a:spLocks/>
              </p:cNvSpPr>
              <p:nvPr userDrawn="1"/>
            </p:nvSpPr>
            <p:spPr bwMode="ltGray">
              <a:xfrm>
                <a:off x="2486" y="3859"/>
                <a:ext cx="42" cy="81"/>
              </a:xfrm>
              <a:custGeom>
                <a:avLst/>
                <a:gdLst>
                  <a:gd name="T0" fmla="*/ 6 w 42"/>
                  <a:gd name="T1" fmla="*/ 36 h 72"/>
                  <a:gd name="T2" fmla="*/ 0 w 42"/>
                  <a:gd name="T3" fmla="*/ 18 h 72"/>
                  <a:gd name="T4" fmla="*/ 12 w 42"/>
                  <a:gd name="T5" fmla="*/ 6 h 72"/>
                  <a:gd name="T6" fmla="*/ 0 w 42"/>
                  <a:gd name="T7" fmla="*/ 6 h 72"/>
                  <a:gd name="T8" fmla="*/ 12 w 42"/>
                  <a:gd name="T9" fmla="*/ 6 h 72"/>
                  <a:gd name="T10" fmla="*/ 24 w 42"/>
                  <a:gd name="T11" fmla="*/ 6 h 72"/>
                  <a:gd name="T12" fmla="*/ 36 w 42"/>
                  <a:gd name="T13" fmla="*/ 6 h 72"/>
                  <a:gd name="T14" fmla="*/ 42 w 42"/>
                  <a:gd name="T15" fmla="*/ 0 h 72"/>
                  <a:gd name="T16" fmla="*/ 30 w 42"/>
                  <a:gd name="T17" fmla="*/ 18 h 72"/>
                  <a:gd name="T18" fmla="*/ 42 w 42"/>
                  <a:gd name="T19" fmla="*/ 48 h 72"/>
                  <a:gd name="T20" fmla="*/ 12 w 42"/>
                  <a:gd name="T21" fmla="*/ 72 h 72"/>
                  <a:gd name="T22" fmla="*/ 6 w 42"/>
                  <a:gd name="T23" fmla="*/ 36 h 72"/>
                  <a:gd name="T24" fmla="*/ 6 w 42"/>
                  <a:gd name="T25" fmla="*/ 36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lnTo>
                      <a:pt x="6"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5134" name="Freeform 14">
              <a:extLst>
                <a:ext uri="{FF2B5EF4-FFF2-40B4-BE49-F238E27FC236}">
                  <a16:creationId xmlns:a16="http://schemas.microsoft.com/office/drawing/2014/main" id="{394B6915-1341-496B-8BA5-42C111E48190}"/>
                </a:ext>
              </a:extLst>
            </p:cNvPr>
            <p:cNvSpPr>
              <a:spLocks/>
            </p:cNvSpPr>
            <p:nvPr userDrawn="1"/>
          </p:nvSpPr>
          <p:spPr bwMode="ltGray">
            <a:xfrm>
              <a:off x="0" y="3792"/>
              <a:ext cx="3976" cy="535"/>
            </a:xfrm>
            <a:custGeom>
              <a:avLst/>
              <a:gdLst>
                <a:gd name="T0" fmla="*/ 3976 w 3976"/>
                <a:gd name="T1" fmla="*/ 527 h 527"/>
                <a:gd name="T2" fmla="*/ 3970 w 3976"/>
                <a:gd name="T3" fmla="*/ 527 h 527"/>
                <a:gd name="T4" fmla="*/ 3844 w 3976"/>
                <a:gd name="T5" fmla="*/ 509 h 527"/>
                <a:gd name="T6" fmla="*/ 2487 w 3976"/>
                <a:gd name="T7" fmla="*/ 305 h 527"/>
                <a:gd name="T8" fmla="*/ 2039 w 3976"/>
                <a:gd name="T9" fmla="*/ 36 h 527"/>
                <a:gd name="T10" fmla="*/ 1907 w 3976"/>
                <a:gd name="T11" fmla="*/ 24 h 527"/>
                <a:gd name="T12" fmla="*/ 1883 w 3976"/>
                <a:gd name="T13" fmla="*/ 54 h 527"/>
                <a:gd name="T14" fmla="*/ 1859 w 3976"/>
                <a:gd name="T15" fmla="*/ 54 h 527"/>
                <a:gd name="T16" fmla="*/ 1830 w 3976"/>
                <a:gd name="T17" fmla="*/ 30 h 527"/>
                <a:gd name="T18" fmla="*/ 1704 w 3976"/>
                <a:gd name="T19" fmla="*/ 102 h 527"/>
                <a:gd name="T20" fmla="*/ 1608 w 3976"/>
                <a:gd name="T21" fmla="*/ 126 h 527"/>
                <a:gd name="T22" fmla="*/ 1561 w 3976"/>
                <a:gd name="T23" fmla="*/ 132 h 527"/>
                <a:gd name="T24" fmla="*/ 1495 w 3976"/>
                <a:gd name="T25" fmla="*/ 102 h 527"/>
                <a:gd name="T26" fmla="*/ 1357 w 3976"/>
                <a:gd name="T27" fmla="*/ 126 h 527"/>
                <a:gd name="T28" fmla="*/ 1285 w 3976"/>
                <a:gd name="T29" fmla="*/ 24 h 527"/>
                <a:gd name="T30" fmla="*/ 1280 w 3976"/>
                <a:gd name="T31" fmla="*/ 18 h 527"/>
                <a:gd name="T32" fmla="*/ 1262 w 3976"/>
                <a:gd name="T33" fmla="*/ 12 h 527"/>
                <a:gd name="T34" fmla="*/ 1238 w 3976"/>
                <a:gd name="T35" fmla="*/ 6 h 527"/>
                <a:gd name="T36" fmla="*/ 1220 w 3976"/>
                <a:gd name="T37" fmla="*/ 0 h 527"/>
                <a:gd name="T38" fmla="*/ 1196 w 3976"/>
                <a:gd name="T39" fmla="*/ 0 h 527"/>
                <a:gd name="T40" fmla="*/ 1166 w 3976"/>
                <a:gd name="T41" fmla="*/ 0 h 527"/>
                <a:gd name="T42" fmla="*/ 1142 w 3976"/>
                <a:gd name="T43" fmla="*/ 0 h 527"/>
                <a:gd name="T44" fmla="*/ 1136 w 3976"/>
                <a:gd name="T45" fmla="*/ 0 h 527"/>
                <a:gd name="T46" fmla="*/ 1130 w 3976"/>
                <a:gd name="T47" fmla="*/ 0 h 527"/>
                <a:gd name="T48" fmla="*/ 1124 w 3976"/>
                <a:gd name="T49" fmla="*/ 6 h 527"/>
                <a:gd name="T50" fmla="*/ 1118 w 3976"/>
                <a:gd name="T51" fmla="*/ 12 h 527"/>
                <a:gd name="T52" fmla="*/ 1100 w 3976"/>
                <a:gd name="T53" fmla="*/ 18 h 527"/>
                <a:gd name="T54" fmla="*/ 1088 w 3976"/>
                <a:gd name="T55" fmla="*/ 18 h 527"/>
                <a:gd name="T56" fmla="*/ 1070 w 3976"/>
                <a:gd name="T57" fmla="*/ 24 h 527"/>
                <a:gd name="T58" fmla="*/ 1052 w 3976"/>
                <a:gd name="T59" fmla="*/ 30 h 527"/>
                <a:gd name="T60" fmla="*/ 1034 w 3976"/>
                <a:gd name="T61" fmla="*/ 36 h 527"/>
                <a:gd name="T62" fmla="*/ 1028 w 3976"/>
                <a:gd name="T63" fmla="*/ 42 h 527"/>
                <a:gd name="T64" fmla="*/ 969 w 3976"/>
                <a:gd name="T65" fmla="*/ 60 h 527"/>
                <a:gd name="T66" fmla="*/ 921 w 3976"/>
                <a:gd name="T67" fmla="*/ 72 h 527"/>
                <a:gd name="T68" fmla="*/ 855 w 3976"/>
                <a:gd name="T69" fmla="*/ 48 h 527"/>
                <a:gd name="T70" fmla="*/ 825 w 3976"/>
                <a:gd name="T71" fmla="*/ 48 h 527"/>
                <a:gd name="T72" fmla="*/ 759 w 3976"/>
                <a:gd name="T73" fmla="*/ 72 h 527"/>
                <a:gd name="T74" fmla="*/ 735 w 3976"/>
                <a:gd name="T75" fmla="*/ 72 h 527"/>
                <a:gd name="T76" fmla="*/ 706 w 3976"/>
                <a:gd name="T77" fmla="*/ 60 h 527"/>
                <a:gd name="T78" fmla="*/ 640 w 3976"/>
                <a:gd name="T79" fmla="*/ 60 h 527"/>
                <a:gd name="T80" fmla="*/ 544 w 3976"/>
                <a:gd name="T81" fmla="*/ 72 h 527"/>
                <a:gd name="T82" fmla="*/ 389 w 3976"/>
                <a:gd name="T83" fmla="*/ 18 h 527"/>
                <a:gd name="T84" fmla="*/ 323 w 3976"/>
                <a:gd name="T85" fmla="*/ 60 h 527"/>
                <a:gd name="T86" fmla="*/ 317 w 3976"/>
                <a:gd name="T87" fmla="*/ 60 h 527"/>
                <a:gd name="T88" fmla="*/ 305 w 3976"/>
                <a:gd name="T89" fmla="*/ 72 h 527"/>
                <a:gd name="T90" fmla="*/ 287 w 3976"/>
                <a:gd name="T91" fmla="*/ 78 h 527"/>
                <a:gd name="T92" fmla="*/ 263 w 3976"/>
                <a:gd name="T93" fmla="*/ 90 h 527"/>
                <a:gd name="T94" fmla="*/ 203 w 3976"/>
                <a:gd name="T95" fmla="*/ 120 h 527"/>
                <a:gd name="T96" fmla="*/ 149 w 3976"/>
                <a:gd name="T97" fmla="*/ 150 h 527"/>
                <a:gd name="T98" fmla="*/ 78 w 3976"/>
                <a:gd name="T99" fmla="*/ 168 h 527"/>
                <a:gd name="T100" fmla="*/ 0 w 3976"/>
                <a:gd name="T101" fmla="*/ 180 h 527"/>
                <a:gd name="T102" fmla="*/ 0 w 3976"/>
                <a:gd name="T103" fmla="*/ 527 h 527"/>
                <a:gd name="T104" fmla="*/ 1010 w 3976"/>
                <a:gd name="T105" fmla="*/ 527 h 527"/>
                <a:gd name="T106" fmla="*/ 3725 w 3976"/>
                <a:gd name="T107" fmla="*/ 527 h 527"/>
                <a:gd name="T108" fmla="*/ 3976 w 3976"/>
                <a:gd name="T109" fmla="*/ 527 h 527"/>
                <a:gd name="T110" fmla="*/ 3976 w 3976"/>
                <a:gd name="T111" fmla="*/ 527 h 5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nvGrpSpPr>
          <p:cNvPr id="5135" name="Group 15">
            <a:extLst>
              <a:ext uri="{FF2B5EF4-FFF2-40B4-BE49-F238E27FC236}">
                <a16:creationId xmlns:a16="http://schemas.microsoft.com/office/drawing/2014/main" id="{39BF4AF0-A80A-49F6-ADA2-0145B98CBD31}"/>
              </a:ext>
            </a:extLst>
          </p:cNvPr>
          <p:cNvGrpSpPr>
            <a:grpSpLocks/>
          </p:cNvGrpSpPr>
          <p:nvPr/>
        </p:nvGrpSpPr>
        <p:grpSpPr bwMode="auto">
          <a:xfrm>
            <a:off x="627063" y="6021388"/>
            <a:ext cx="5684837" cy="849312"/>
            <a:chOff x="395" y="3793"/>
            <a:chExt cx="3581" cy="535"/>
          </a:xfrm>
        </p:grpSpPr>
        <p:sp>
          <p:nvSpPr>
            <p:cNvPr id="5136" name="Freeform 16">
              <a:extLst>
                <a:ext uri="{FF2B5EF4-FFF2-40B4-BE49-F238E27FC236}">
                  <a16:creationId xmlns:a16="http://schemas.microsoft.com/office/drawing/2014/main" id="{F9812C9B-22D9-4BDA-AADF-4FD75AD9BE39}"/>
                </a:ext>
              </a:extLst>
            </p:cNvPr>
            <p:cNvSpPr>
              <a:spLocks/>
            </p:cNvSpPr>
            <p:nvPr userDrawn="1"/>
          </p:nvSpPr>
          <p:spPr bwMode="auto">
            <a:xfrm>
              <a:off x="1196" y="3793"/>
              <a:ext cx="365" cy="291"/>
            </a:xfrm>
            <a:custGeom>
              <a:avLst/>
              <a:gdLst>
                <a:gd name="T0" fmla="*/ 24 w 365"/>
                <a:gd name="T1" fmla="*/ 24 h 287"/>
                <a:gd name="T2" fmla="*/ 0 w 365"/>
                <a:gd name="T3" fmla="*/ 60 h 287"/>
                <a:gd name="T4" fmla="*/ 66 w 365"/>
                <a:gd name="T5" fmla="*/ 108 h 287"/>
                <a:gd name="T6" fmla="*/ 143 w 365"/>
                <a:gd name="T7" fmla="*/ 180 h 287"/>
                <a:gd name="T8" fmla="*/ 191 w 365"/>
                <a:gd name="T9" fmla="*/ 168 h 287"/>
                <a:gd name="T10" fmla="*/ 341 w 365"/>
                <a:gd name="T11" fmla="*/ 287 h 287"/>
                <a:gd name="T12" fmla="*/ 305 w 365"/>
                <a:gd name="T13" fmla="*/ 174 h 287"/>
                <a:gd name="T14" fmla="*/ 365 w 365"/>
                <a:gd name="T15" fmla="*/ 132 h 287"/>
                <a:gd name="T16" fmla="*/ 359 w 365"/>
                <a:gd name="T17" fmla="*/ 126 h 287"/>
                <a:gd name="T18" fmla="*/ 335 w 365"/>
                <a:gd name="T19" fmla="*/ 114 h 287"/>
                <a:gd name="T20" fmla="*/ 299 w 365"/>
                <a:gd name="T21" fmla="*/ 90 h 287"/>
                <a:gd name="T22" fmla="*/ 257 w 365"/>
                <a:gd name="T23" fmla="*/ 72 h 287"/>
                <a:gd name="T24" fmla="*/ 215 w 365"/>
                <a:gd name="T25" fmla="*/ 54 h 287"/>
                <a:gd name="T26" fmla="*/ 173 w 365"/>
                <a:gd name="T27" fmla="*/ 36 h 287"/>
                <a:gd name="T28" fmla="*/ 143 w 365"/>
                <a:gd name="T29" fmla="*/ 24 h 287"/>
                <a:gd name="T30" fmla="*/ 131 w 365"/>
                <a:gd name="T31" fmla="*/ 18 h 287"/>
                <a:gd name="T32" fmla="*/ 107 w 365"/>
                <a:gd name="T33" fmla="*/ 18 h 287"/>
                <a:gd name="T34" fmla="*/ 95 w 365"/>
                <a:gd name="T35" fmla="*/ 18 h 287"/>
                <a:gd name="T36" fmla="*/ 72 w 365"/>
                <a:gd name="T37" fmla="*/ 12 h 287"/>
                <a:gd name="T38" fmla="*/ 66 w 365"/>
                <a:gd name="T39" fmla="*/ 12 h 287"/>
                <a:gd name="T40" fmla="*/ 54 w 365"/>
                <a:gd name="T41" fmla="*/ 6 h 287"/>
                <a:gd name="T42" fmla="*/ 42 w 365"/>
                <a:gd name="T43" fmla="*/ 0 h 287"/>
                <a:gd name="T44" fmla="*/ 30 w 365"/>
                <a:gd name="T45" fmla="*/ 0 h 287"/>
                <a:gd name="T46" fmla="*/ 24 w 365"/>
                <a:gd name="T47" fmla="*/ 24 h 287"/>
                <a:gd name="T48" fmla="*/ 24 w 365"/>
                <a:gd name="T49" fmla="*/ 24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lnTo>
                    <a:pt x="24" y="2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37" name="Freeform 17">
              <a:extLst>
                <a:ext uri="{FF2B5EF4-FFF2-40B4-BE49-F238E27FC236}">
                  <a16:creationId xmlns:a16="http://schemas.microsoft.com/office/drawing/2014/main" id="{072E67D1-12AE-40D7-934B-94A6DD85D3AE}"/>
                </a:ext>
              </a:extLst>
            </p:cNvPr>
            <p:cNvSpPr>
              <a:spLocks/>
            </p:cNvSpPr>
            <p:nvPr userDrawn="1"/>
          </p:nvSpPr>
          <p:spPr bwMode="auto">
            <a:xfrm>
              <a:off x="1943" y="3829"/>
              <a:ext cx="2033" cy="499"/>
            </a:xfrm>
            <a:custGeom>
              <a:avLst/>
              <a:gdLst>
                <a:gd name="T0" fmla="*/ 186 w 2033"/>
                <a:gd name="T1" fmla="*/ 18 h 499"/>
                <a:gd name="T2" fmla="*/ 138 w 2033"/>
                <a:gd name="T3" fmla="*/ 6 h 499"/>
                <a:gd name="T4" fmla="*/ 96 w 2033"/>
                <a:gd name="T5" fmla="*/ 0 h 499"/>
                <a:gd name="T6" fmla="*/ 36 w 2033"/>
                <a:gd name="T7" fmla="*/ 0 h 499"/>
                <a:gd name="T8" fmla="*/ 12 w 2033"/>
                <a:gd name="T9" fmla="*/ 25 h 499"/>
                <a:gd name="T10" fmla="*/ 0 w 2033"/>
                <a:gd name="T11" fmla="*/ 128 h 499"/>
                <a:gd name="T12" fmla="*/ 60 w 2033"/>
                <a:gd name="T13" fmla="*/ 104 h 499"/>
                <a:gd name="T14" fmla="*/ 90 w 2033"/>
                <a:gd name="T15" fmla="*/ 134 h 499"/>
                <a:gd name="T16" fmla="*/ 150 w 2033"/>
                <a:gd name="T17" fmla="*/ 153 h 499"/>
                <a:gd name="T18" fmla="*/ 209 w 2033"/>
                <a:gd name="T19" fmla="*/ 273 h 499"/>
                <a:gd name="T20" fmla="*/ 401 w 2033"/>
                <a:gd name="T21" fmla="*/ 359 h 499"/>
                <a:gd name="T22" fmla="*/ 777 w 2033"/>
                <a:gd name="T23" fmla="*/ 359 h 499"/>
                <a:gd name="T24" fmla="*/ 2033 w 2033"/>
                <a:gd name="T25" fmla="*/ 499 h 499"/>
                <a:gd name="T26" fmla="*/ 2033 w 2033"/>
                <a:gd name="T27" fmla="*/ 499 h 499"/>
                <a:gd name="T28" fmla="*/ 1991 w 2033"/>
                <a:gd name="T29" fmla="*/ 493 h 499"/>
                <a:gd name="T30" fmla="*/ 676 w 2033"/>
                <a:gd name="T31" fmla="*/ 243 h 499"/>
                <a:gd name="T32" fmla="*/ 514 w 2033"/>
                <a:gd name="T33" fmla="*/ 159 h 499"/>
                <a:gd name="T34" fmla="*/ 425 w 2033"/>
                <a:gd name="T35" fmla="*/ 110 h 499"/>
                <a:gd name="T36" fmla="*/ 365 w 2033"/>
                <a:gd name="T37" fmla="*/ 92 h 499"/>
                <a:gd name="T38" fmla="*/ 281 w 2033"/>
                <a:gd name="T39" fmla="*/ 61 h 499"/>
                <a:gd name="T40" fmla="*/ 186 w 2033"/>
                <a:gd name="T41" fmla="*/ 18 h 499"/>
                <a:gd name="T42" fmla="*/ 186 w 2033"/>
                <a:gd name="T43" fmla="*/ 18 h 4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2033" y="499"/>
                  </a:lnTo>
                  <a:lnTo>
                    <a:pt x="1991" y="493"/>
                  </a:lnTo>
                  <a:lnTo>
                    <a:pt x="676" y="243"/>
                  </a:lnTo>
                  <a:lnTo>
                    <a:pt x="514" y="159"/>
                  </a:lnTo>
                  <a:lnTo>
                    <a:pt x="425" y="110"/>
                  </a:lnTo>
                  <a:lnTo>
                    <a:pt x="365" y="92"/>
                  </a:lnTo>
                  <a:lnTo>
                    <a:pt x="281" y="61"/>
                  </a:lnTo>
                  <a:lnTo>
                    <a:pt x="186" y="18"/>
                  </a:lnTo>
                  <a:lnTo>
                    <a:pt x="186" y="1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38" name="Freeform 18">
              <a:extLst>
                <a:ext uri="{FF2B5EF4-FFF2-40B4-BE49-F238E27FC236}">
                  <a16:creationId xmlns:a16="http://schemas.microsoft.com/office/drawing/2014/main" id="{2DA59E61-56C6-4C0B-BFBC-2AEDF982725C}"/>
                </a:ext>
              </a:extLst>
            </p:cNvPr>
            <p:cNvSpPr>
              <a:spLocks/>
            </p:cNvSpPr>
            <p:nvPr userDrawn="1"/>
          </p:nvSpPr>
          <p:spPr bwMode="auto">
            <a:xfrm>
              <a:off x="1830" y="3823"/>
              <a:ext cx="71" cy="61"/>
            </a:xfrm>
            <a:custGeom>
              <a:avLst/>
              <a:gdLst>
                <a:gd name="T0" fmla="*/ 0 w 71"/>
                <a:gd name="T1" fmla="*/ 18 h 60"/>
                <a:gd name="T2" fmla="*/ 6 w 71"/>
                <a:gd name="T3" fmla="*/ 18 h 60"/>
                <a:gd name="T4" fmla="*/ 12 w 71"/>
                <a:gd name="T5" fmla="*/ 12 h 60"/>
                <a:gd name="T6" fmla="*/ 6 w 71"/>
                <a:gd name="T7" fmla="*/ 6 h 60"/>
                <a:gd name="T8" fmla="*/ 0 w 71"/>
                <a:gd name="T9" fmla="*/ 0 h 60"/>
                <a:gd name="T10" fmla="*/ 29 w 71"/>
                <a:gd name="T11" fmla="*/ 18 h 60"/>
                <a:gd name="T12" fmla="*/ 53 w 71"/>
                <a:gd name="T13" fmla="*/ 18 h 60"/>
                <a:gd name="T14" fmla="*/ 59 w 71"/>
                <a:gd name="T15" fmla="*/ 30 h 60"/>
                <a:gd name="T16" fmla="*/ 65 w 71"/>
                <a:gd name="T17" fmla="*/ 42 h 60"/>
                <a:gd name="T18" fmla="*/ 71 w 71"/>
                <a:gd name="T19" fmla="*/ 54 h 60"/>
                <a:gd name="T20" fmla="*/ 71 w 71"/>
                <a:gd name="T21" fmla="*/ 60 h 60"/>
                <a:gd name="T22" fmla="*/ 59 w 71"/>
                <a:gd name="T23" fmla="*/ 54 h 60"/>
                <a:gd name="T24" fmla="*/ 47 w 71"/>
                <a:gd name="T25" fmla="*/ 42 h 60"/>
                <a:gd name="T26" fmla="*/ 23 w 71"/>
                <a:gd name="T27" fmla="*/ 30 h 60"/>
                <a:gd name="T28" fmla="*/ 23 w 71"/>
                <a:gd name="T29" fmla="*/ 36 h 60"/>
                <a:gd name="T30" fmla="*/ 18 w 71"/>
                <a:gd name="T31" fmla="*/ 42 h 60"/>
                <a:gd name="T32" fmla="*/ 12 w 71"/>
                <a:gd name="T33" fmla="*/ 48 h 60"/>
                <a:gd name="T34" fmla="*/ 6 w 71"/>
                <a:gd name="T35" fmla="*/ 48 h 60"/>
                <a:gd name="T36" fmla="*/ 6 w 71"/>
                <a:gd name="T37" fmla="*/ 48 h 60"/>
                <a:gd name="T38" fmla="*/ 6 w 71"/>
                <a:gd name="T39" fmla="*/ 36 h 60"/>
                <a:gd name="T40" fmla="*/ 0 w 71"/>
                <a:gd name="T41" fmla="*/ 18 h 60"/>
                <a:gd name="T42" fmla="*/ 0 w 71"/>
                <a:gd name="T43" fmla="*/ 18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48"/>
                  </a:lnTo>
                  <a:lnTo>
                    <a:pt x="6" y="36"/>
                  </a:lnTo>
                  <a:lnTo>
                    <a:pt x="0" y="18"/>
                  </a:lnTo>
                  <a:lnTo>
                    <a:pt x="0" y="1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39" name="Freeform 19">
              <a:extLst>
                <a:ext uri="{FF2B5EF4-FFF2-40B4-BE49-F238E27FC236}">
                  <a16:creationId xmlns:a16="http://schemas.microsoft.com/office/drawing/2014/main" id="{ABA983A7-E1EC-4418-869C-791D0EF14EE4}"/>
                </a:ext>
              </a:extLst>
            </p:cNvPr>
            <p:cNvSpPr>
              <a:spLocks/>
            </p:cNvSpPr>
            <p:nvPr userDrawn="1"/>
          </p:nvSpPr>
          <p:spPr bwMode="auto">
            <a:xfrm>
              <a:off x="855" y="3842"/>
              <a:ext cx="161" cy="164"/>
            </a:xfrm>
            <a:custGeom>
              <a:avLst/>
              <a:gdLst>
                <a:gd name="T0" fmla="*/ 30 w 161"/>
                <a:gd name="T1" fmla="*/ 0 h 162"/>
                <a:gd name="T2" fmla="*/ 48 w 161"/>
                <a:gd name="T3" fmla="*/ 6 h 162"/>
                <a:gd name="T4" fmla="*/ 72 w 161"/>
                <a:gd name="T5" fmla="*/ 6 h 162"/>
                <a:gd name="T6" fmla="*/ 114 w 161"/>
                <a:gd name="T7" fmla="*/ 12 h 162"/>
                <a:gd name="T8" fmla="*/ 96 w 161"/>
                <a:gd name="T9" fmla="*/ 54 h 162"/>
                <a:gd name="T10" fmla="*/ 96 w 161"/>
                <a:gd name="T11" fmla="*/ 60 h 162"/>
                <a:gd name="T12" fmla="*/ 102 w 161"/>
                <a:gd name="T13" fmla="*/ 72 h 162"/>
                <a:gd name="T14" fmla="*/ 108 w 161"/>
                <a:gd name="T15" fmla="*/ 84 h 162"/>
                <a:gd name="T16" fmla="*/ 120 w 161"/>
                <a:gd name="T17" fmla="*/ 96 h 162"/>
                <a:gd name="T18" fmla="*/ 143 w 161"/>
                <a:gd name="T19" fmla="*/ 114 h 162"/>
                <a:gd name="T20" fmla="*/ 155 w 161"/>
                <a:gd name="T21" fmla="*/ 138 h 162"/>
                <a:gd name="T22" fmla="*/ 161 w 161"/>
                <a:gd name="T23" fmla="*/ 156 h 162"/>
                <a:gd name="T24" fmla="*/ 161 w 161"/>
                <a:gd name="T25" fmla="*/ 162 h 162"/>
                <a:gd name="T26" fmla="*/ 96 w 161"/>
                <a:gd name="T27" fmla="*/ 102 h 162"/>
                <a:gd name="T28" fmla="*/ 30 w 161"/>
                <a:gd name="T29" fmla="*/ 54 h 162"/>
                <a:gd name="T30" fmla="*/ 0 w 161"/>
                <a:gd name="T31" fmla="*/ 0 h 162"/>
                <a:gd name="T32" fmla="*/ 30 w 161"/>
                <a:gd name="T33" fmla="*/ 0 h 162"/>
                <a:gd name="T34" fmla="*/ 30 w 161"/>
                <a:gd name="T35" fmla="*/ 0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lnTo>
                    <a:pt x="30"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40" name="Freeform 20">
              <a:extLst>
                <a:ext uri="{FF2B5EF4-FFF2-40B4-BE49-F238E27FC236}">
                  <a16:creationId xmlns:a16="http://schemas.microsoft.com/office/drawing/2014/main" id="{8F27936B-35BF-47BA-9039-4AA7D6FEF59B}"/>
                </a:ext>
              </a:extLst>
            </p:cNvPr>
            <p:cNvSpPr>
              <a:spLocks/>
            </p:cNvSpPr>
            <p:nvPr userDrawn="1"/>
          </p:nvSpPr>
          <p:spPr bwMode="auto">
            <a:xfrm>
              <a:off x="706" y="3854"/>
              <a:ext cx="59" cy="61"/>
            </a:xfrm>
            <a:custGeom>
              <a:avLst/>
              <a:gdLst>
                <a:gd name="T0" fmla="*/ 59 w 59"/>
                <a:gd name="T1" fmla="*/ 6 h 60"/>
                <a:gd name="T2" fmla="*/ 41 w 59"/>
                <a:gd name="T3" fmla="*/ 30 h 60"/>
                <a:gd name="T4" fmla="*/ 41 w 59"/>
                <a:gd name="T5" fmla="*/ 36 h 60"/>
                <a:gd name="T6" fmla="*/ 47 w 59"/>
                <a:gd name="T7" fmla="*/ 42 h 60"/>
                <a:gd name="T8" fmla="*/ 53 w 59"/>
                <a:gd name="T9" fmla="*/ 54 h 60"/>
                <a:gd name="T10" fmla="*/ 53 w 59"/>
                <a:gd name="T11" fmla="*/ 60 h 60"/>
                <a:gd name="T12" fmla="*/ 47 w 59"/>
                <a:gd name="T13" fmla="*/ 54 h 60"/>
                <a:gd name="T14" fmla="*/ 35 w 59"/>
                <a:gd name="T15" fmla="*/ 48 h 60"/>
                <a:gd name="T16" fmla="*/ 23 w 59"/>
                <a:gd name="T17" fmla="*/ 36 h 60"/>
                <a:gd name="T18" fmla="*/ 17 w 59"/>
                <a:gd name="T19" fmla="*/ 30 h 60"/>
                <a:gd name="T20" fmla="*/ 0 w 59"/>
                <a:gd name="T21" fmla="*/ 0 h 60"/>
                <a:gd name="T22" fmla="*/ 59 w 59"/>
                <a:gd name="T23" fmla="*/ 6 h 60"/>
                <a:gd name="T24" fmla="*/ 59 w 59"/>
                <a:gd name="T25" fmla="*/ 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lnTo>
                    <a:pt x="59" y="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41" name="Freeform 21">
              <a:extLst>
                <a:ext uri="{FF2B5EF4-FFF2-40B4-BE49-F238E27FC236}">
                  <a16:creationId xmlns:a16="http://schemas.microsoft.com/office/drawing/2014/main" id="{5DAB59E8-6E0C-434C-AE57-557C139D1FE2}"/>
                </a:ext>
              </a:extLst>
            </p:cNvPr>
            <p:cNvSpPr>
              <a:spLocks/>
            </p:cNvSpPr>
            <p:nvPr userDrawn="1"/>
          </p:nvSpPr>
          <p:spPr bwMode="auto">
            <a:xfrm>
              <a:off x="395" y="3811"/>
              <a:ext cx="245" cy="207"/>
            </a:xfrm>
            <a:custGeom>
              <a:avLst/>
              <a:gdLst>
                <a:gd name="T0" fmla="*/ 233 w 245"/>
                <a:gd name="T1" fmla="*/ 36 h 204"/>
                <a:gd name="T2" fmla="*/ 245 w 245"/>
                <a:gd name="T3" fmla="*/ 42 h 204"/>
                <a:gd name="T4" fmla="*/ 209 w 245"/>
                <a:gd name="T5" fmla="*/ 84 h 204"/>
                <a:gd name="T6" fmla="*/ 143 w 245"/>
                <a:gd name="T7" fmla="*/ 132 h 204"/>
                <a:gd name="T8" fmla="*/ 167 w 245"/>
                <a:gd name="T9" fmla="*/ 156 h 204"/>
                <a:gd name="T10" fmla="*/ 179 w 245"/>
                <a:gd name="T11" fmla="*/ 204 h 204"/>
                <a:gd name="T12" fmla="*/ 77 w 245"/>
                <a:gd name="T13" fmla="*/ 132 h 204"/>
                <a:gd name="T14" fmla="*/ 47 w 245"/>
                <a:gd name="T15" fmla="*/ 84 h 204"/>
                <a:gd name="T16" fmla="*/ 89 w 245"/>
                <a:gd name="T17" fmla="*/ 66 h 204"/>
                <a:gd name="T18" fmla="*/ 59 w 245"/>
                <a:gd name="T19" fmla="*/ 36 h 204"/>
                <a:gd name="T20" fmla="*/ 0 w 245"/>
                <a:gd name="T21" fmla="*/ 12 h 204"/>
                <a:gd name="T22" fmla="*/ 0 w 245"/>
                <a:gd name="T23" fmla="*/ 0 h 204"/>
                <a:gd name="T24" fmla="*/ 6 w 245"/>
                <a:gd name="T25" fmla="*/ 0 h 204"/>
                <a:gd name="T26" fmla="*/ 12 w 245"/>
                <a:gd name="T27" fmla="*/ 0 h 204"/>
                <a:gd name="T28" fmla="*/ 47 w 245"/>
                <a:gd name="T29" fmla="*/ 6 h 204"/>
                <a:gd name="T30" fmla="*/ 77 w 245"/>
                <a:gd name="T31" fmla="*/ 6 h 204"/>
                <a:gd name="T32" fmla="*/ 83 w 245"/>
                <a:gd name="T33" fmla="*/ 6 h 204"/>
                <a:gd name="T34" fmla="*/ 89 w 245"/>
                <a:gd name="T35" fmla="*/ 6 h 204"/>
                <a:gd name="T36" fmla="*/ 101 w 245"/>
                <a:gd name="T37" fmla="*/ 12 h 204"/>
                <a:gd name="T38" fmla="*/ 125 w 245"/>
                <a:gd name="T39" fmla="*/ 12 h 204"/>
                <a:gd name="T40" fmla="*/ 143 w 245"/>
                <a:gd name="T41" fmla="*/ 18 h 204"/>
                <a:gd name="T42" fmla="*/ 149 w 245"/>
                <a:gd name="T43" fmla="*/ 18 h 204"/>
                <a:gd name="T44" fmla="*/ 149 w 245"/>
                <a:gd name="T45" fmla="*/ 18 h 204"/>
                <a:gd name="T46" fmla="*/ 203 w 245"/>
                <a:gd name="T47" fmla="*/ 24 h 204"/>
                <a:gd name="T48" fmla="*/ 233 w 245"/>
                <a:gd name="T49" fmla="*/ 36 h 204"/>
                <a:gd name="T50" fmla="*/ 233 w 245"/>
                <a:gd name="T51" fmla="*/ 36 h 2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149" y="18"/>
                  </a:lnTo>
                  <a:lnTo>
                    <a:pt x="203" y="24"/>
                  </a:lnTo>
                  <a:lnTo>
                    <a:pt x="233" y="36"/>
                  </a:lnTo>
                  <a:lnTo>
                    <a:pt x="233"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5142" name="Rectangle 22">
            <a:extLst>
              <a:ext uri="{FF2B5EF4-FFF2-40B4-BE49-F238E27FC236}">
                <a16:creationId xmlns:a16="http://schemas.microsoft.com/office/drawing/2014/main" id="{C4C382BA-97C5-44F1-AED3-F7BEB533957F}"/>
              </a:ext>
            </a:extLst>
          </p:cNvPr>
          <p:cNvSpPr>
            <a:spLocks noGrp="1" noChangeArrowheads="1"/>
          </p:cNvSpPr>
          <p:nvPr>
            <p:ph type="ctrTitle" sz="quarter"/>
          </p:nvPr>
        </p:nvSpPr>
        <p:spPr>
          <a:xfrm>
            <a:off x="457200" y="1447800"/>
            <a:ext cx="8229600" cy="1736725"/>
          </a:xfrm>
        </p:spPr>
        <p:txBody>
          <a:bodyPr/>
          <a:lstStyle>
            <a:lvl1pPr>
              <a:defRPr sz="5400"/>
            </a:lvl1pPr>
          </a:lstStyle>
          <a:p>
            <a:pPr lvl="0"/>
            <a:r>
              <a:rPr lang="en-US" altLang="en-US" noProof="0"/>
              <a:t>Click to edit Master title style</a:t>
            </a:r>
          </a:p>
        </p:txBody>
      </p:sp>
      <p:sp>
        <p:nvSpPr>
          <p:cNvPr id="5143" name="Rectangle 23">
            <a:extLst>
              <a:ext uri="{FF2B5EF4-FFF2-40B4-BE49-F238E27FC236}">
                <a16:creationId xmlns:a16="http://schemas.microsoft.com/office/drawing/2014/main" id="{CC400567-0867-481B-932F-73CC10387DE3}"/>
              </a:ext>
            </a:extLst>
          </p:cNvPr>
          <p:cNvSpPr>
            <a:spLocks noGrp="1" noChangeArrowheads="1"/>
          </p:cNvSpPr>
          <p:nvPr>
            <p:ph type="subTitle" sz="quarter" idx="1"/>
          </p:nvPr>
        </p:nvSpPr>
        <p:spPr>
          <a:xfrm>
            <a:off x="1371600" y="3429000"/>
            <a:ext cx="6400800" cy="1752600"/>
          </a:xfrm>
        </p:spPr>
        <p:txBody>
          <a:bodyPr/>
          <a:lstStyle>
            <a:lvl1pPr marL="0" indent="0" algn="ctr">
              <a:buFontTx/>
              <a:buNone/>
              <a:defRPr>
                <a:effectLst>
                  <a:outerShdw blurRad="38100" dist="38100" dir="2700000" algn="tl">
                    <a:srgbClr val="000000"/>
                  </a:outerShdw>
                </a:effectLst>
              </a:defRPr>
            </a:lvl1pPr>
          </a:lstStyle>
          <a:p>
            <a:pPr lvl="0"/>
            <a:r>
              <a:rPr lang="en-US" altLang="en-US" noProof="0"/>
              <a:t>Click to edit Master subtitle style</a:t>
            </a:r>
          </a:p>
        </p:txBody>
      </p:sp>
      <p:sp>
        <p:nvSpPr>
          <p:cNvPr id="5144" name="Rectangle 24">
            <a:extLst>
              <a:ext uri="{FF2B5EF4-FFF2-40B4-BE49-F238E27FC236}">
                <a16:creationId xmlns:a16="http://schemas.microsoft.com/office/drawing/2014/main" id="{ADD0C1AF-1486-431F-A008-606F89172373}"/>
              </a:ext>
            </a:extLst>
          </p:cNvPr>
          <p:cNvSpPr>
            <a:spLocks noGrp="1" noChangeArrowheads="1"/>
          </p:cNvSpPr>
          <p:nvPr>
            <p:ph type="dt" sz="quarter" idx="2"/>
          </p:nvPr>
        </p:nvSpPr>
        <p:spPr/>
        <p:txBody>
          <a:bodyPr/>
          <a:lstStyle>
            <a:lvl1pPr>
              <a:defRPr/>
            </a:lvl1pPr>
          </a:lstStyle>
          <a:p>
            <a:endParaRPr lang="en-US" altLang="en-US"/>
          </a:p>
        </p:txBody>
      </p:sp>
      <p:sp>
        <p:nvSpPr>
          <p:cNvPr id="5145" name="Rectangle 25">
            <a:extLst>
              <a:ext uri="{FF2B5EF4-FFF2-40B4-BE49-F238E27FC236}">
                <a16:creationId xmlns:a16="http://schemas.microsoft.com/office/drawing/2014/main" id="{075E9E06-D735-4726-B695-98168114F77F}"/>
              </a:ext>
            </a:extLst>
          </p:cNvPr>
          <p:cNvSpPr>
            <a:spLocks noGrp="1" noChangeArrowheads="1"/>
          </p:cNvSpPr>
          <p:nvPr>
            <p:ph type="sldNum" sz="quarter" idx="4"/>
          </p:nvPr>
        </p:nvSpPr>
        <p:spPr/>
        <p:txBody>
          <a:bodyPr/>
          <a:lstStyle>
            <a:lvl1pPr>
              <a:defRPr/>
            </a:lvl1pPr>
          </a:lstStyle>
          <a:p>
            <a:fld id="{0DB26E81-6999-451E-AF38-7B89B4256F1C}" type="slidenum">
              <a:rPr lang="en-US" altLang="en-US"/>
              <a:pPr/>
              <a:t>‹#›</a:t>
            </a:fld>
            <a:endParaRPr lang="en-US" altLang="en-US"/>
          </a:p>
        </p:txBody>
      </p:sp>
      <p:sp>
        <p:nvSpPr>
          <p:cNvPr id="5146" name="Rectangle 26">
            <a:extLst>
              <a:ext uri="{FF2B5EF4-FFF2-40B4-BE49-F238E27FC236}">
                <a16:creationId xmlns:a16="http://schemas.microsoft.com/office/drawing/2014/main" id="{C6332FC9-FB6A-4E7E-8251-27C484A18047}"/>
              </a:ext>
            </a:extLst>
          </p:cNvPr>
          <p:cNvSpPr>
            <a:spLocks noGrp="1" noChangeArrowheads="1"/>
          </p:cNvSpPr>
          <p:nvPr>
            <p:ph type="ftr" sz="quarter" idx="3"/>
          </p:nvPr>
        </p:nvSpPr>
        <p:spPr/>
        <p:txBody>
          <a:bodyPr/>
          <a:lstStyle>
            <a:lvl1pPr>
              <a:defRPr/>
            </a:lvl1pPr>
          </a:lstStyle>
          <a:p>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FF068C-07D6-4F4A-BEBD-874FC9559B6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37DDD83-DD00-4BDE-AD67-AA648EA8864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7D0EF66-9BC7-44A5-9B9C-3F235354C31C}"/>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CB85AACF-5D00-404E-B82A-2C7AB1FBE318}"/>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69F4EE62-29F6-4A3F-9EF3-BE7D79C906D5}"/>
              </a:ext>
            </a:extLst>
          </p:cNvPr>
          <p:cNvSpPr>
            <a:spLocks noGrp="1"/>
          </p:cNvSpPr>
          <p:nvPr>
            <p:ph type="sldNum" sz="quarter" idx="12"/>
          </p:nvPr>
        </p:nvSpPr>
        <p:spPr/>
        <p:txBody>
          <a:bodyPr/>
          <a:lstStyle>
            <a:lvl1pPr>
              <a:defRPr/>
            </a:lvl1pPr>
          </a:lstStyle>
          <a:p>
            <a:fld id="{374202FF-781D-4200-A2D9-71519E063995}" type="slidenum">
              <a:rPr lang="en-US" altLang="en-US"/>
              <a:pPr/>
              <a:t>‹#›</a:t>
            </a:fld>
            <a:endParaRPr lang="en-US" altLang="en-US"/>
          </a:p>
        </p:txBody>
      </p:sp>
    </p:spTree>
    <p:extLst>
      <p:ext uri="{BB962C8B-B14F-4D97-AF65-F5344CB8AC3E}">
        <p14:creationId xmlns:p14="http://schemas.microsoft.com/office/powerpoint/2010/main" val="38336571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F72CD97-EF58-4D36-9354-4C351D762640}"/>
              </a:ext>
            </a:extLst>
          </p:cNvPr>
          <p:cNvSpPr>
            <a:spLocks noGrp="1"/>
          </p:cNvSpPr>
          <p:nvPr>
            <p:ph type="title" orient="vert"/>
          </p:nvPr>
        </p:nvSpPr>
        <p:spPr>
          <a:xfrm>
            <a:off x="6629400" y="228600"/>
            <a:ext cx="2057400" cy="5867400"/>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7EA3657-BA5A-4133-8B08-3C5FA3160AD0}"/>
              </a:ext>
            </a:extLst>
          </p:cNvPr>
          <p:cNvSpPr>
            <a:spLocks noGrp="1"/>
          </p:cNvSpPr>
          <p:nvPr>
            <p:ph type="body" orient="vert" idx="1"/>
          </p:nvPr>
        </p:nvSpPr>
        <p:spPr>
          <a:xfrm>
            <a:off x="457200" y="228600"/>
            <a:ext cx="6019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836DB9C-62D3-4F23-AF68-7B54FCB5FCB7}"/>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6F3227D8-D50B-4A70-9F03-36D3E3D097ED}"/>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0D1F91F4-3C5D-44CD-A5B9-770F8B438446}"/>
              </a:ext>
            </a:extLst>
          </p:cNvPr>
          <p:cNvSpPr>
            <a:spLocks noGrp="1"/>
          </p:cNvSpPr>
          <p:nvPr>
            <p:ph type="sldNum" sz="quarter" idx="12"/>
          </p:nvPr>
        </p:nvSpPr>
        <p:spPr/>
        <p:txBody>
          <a:bodyPr/>
          <a:lstStyle>
            <a:lvl1pPr>
              <a:defRPr/>
            </a:lvl1pPr>
          </a:lstStyle>
          <a:p>
            <a:fld id="{64BD25E1-81D3-443F-AB1D-8E5D48001E35}" type="slidenum">
              <a:rPr lang="en-US" altLang="en-US"/>
              <a:pPr/>
              <a:t>‹#›</a:t>
            </a:fld>
            <a:endParaRPr lang="en-US" altLang="en-US"/>
          </a:p>
        </p:txBody>
      </p:sp>
    </p:spTree>
    <p:extLst>
      <p:ext uri="{BB962C8B-B14F-4D97-AF65-F5344CB8AC3E}">
        <p14:creationId xmlns:p14="http://schemas.microsoft.com/office/powerpoint/2010/main" val="490005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B0FE84-547F-4ED6-9A84-4C328A9C0D2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F380ECE-D53C-439E-9EE6-98735FF6DF2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36D256D-F586-4F61-B8ED-9EB567F2A3AB}"/>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61C02CB9-B6A3-482C-BDA7-FD0C11DE38A2}"/>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77EC3C3F-7690-47A9-835F-71D91A90F236}"/>
              </a:ext>
            </a:extLst>
          </p:cNvPr>
          <p:cNvSpPr>
            <a:spLocks noGrp="1"/>
          </p:cNvSpPr>
          <p:nvPr>
            <p:ph type="sldNum" sz="quarter" idx="12"/>
          </p:nvPr>
        </p:nvSpPr>
        <p:spPr/>
        <p:txBody>
          <a:bodyPr/>
          <a:lstStyle>
            <a:lvl1pPr>
              <a:defRPr/>
            </a:lvl1pPr>
          </a:lstStyle>
          <a:p>
            <a:fld id="{F6BD78AA-7863-4FEF-8251-3F00C4049AD1}" type="slidenum">
              <a:rPr lang="en-US" altLang="en-US"/>
              <a:pPr/>
              <a:t>‹#›</a:t>
            </a:fld>
            <a:endParaRPr lang="en-US" altLang="en-US"/>
          </a:p>
        </p:txBody>
      </p:sp>
    </p:spTree>
    <p:extLst>
      <p:ext uri="{BB962C8B-B14F-4D97-AF65-F5344CB8AC3E}">
        <p14:creationId xmlns:p14="http://schemas.microsoft.com/office/powerpoint/2010/main" val="2835138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89421-CDE1-43EE-897C-760228FB2D47}"/>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DB35149-FE28-4111-B336-9BEACB2E87F6}"/>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05E8E3B1-25F9-43E2-9FB9-3ED29E196FA8}"/>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FF4BC929-0A2A-48E9-9436-059B170EA13D}"/>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2F58A2D7-0F8D-4578-986E-FA950509B2BF}"/>
              </a:ext>
            </a:extLst>
          </p:cNvPr>
          <p:cNvSpPr>
            <a:spLocks noGrp="1"/>
          </p:cNvSpPr>
          <p:nvPr>
            <p:ph type="sldNum" sz="quarter" idx="12"/>
          </p:nvPr>
        </p:nvSpPr>
        <p:spPr/>
        <p:txBody>
          <a:bodyPr/>
          <a:lstStyle>
            <a:lvl1pPr>
              <a:defRPr/>
            </a:lvl1pPr>
          </a:lstStyle>
          <a:p>
            <a:fld id="{A96E831D-9F16-42BD-A934-CA8B6448DD67}" type="slidenum">
              <a:rPr lang="en-US" altLang="en-US"/>
              <a:pPr/>
              <a:t>‹#›</a:t>
            </a:fld>
            <a:endParaRPr lang="en-US" altLang="en-US"/>
          </a:p>
        </p:txBody>
      </p:sp>
    </p:spTree>
    <p:extLst>
      <p:ext uri="{BB962C8B-B14F-4D97-AF65-F5344CB8AC3E}">
        <p14:creationId xmlns:p14="http://schemas.microsoft.com/office/powerpoint/2010/main" val="40934756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814C2-3DBB-4E5B-B8E3-987E10FAB85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B566722-4D27-4BF0-BC6D-6EF022D0CBFD}"/>
              </a:ext>
            </a:extLst>
          </p:cNvPr>
          <p:cNvSpPr>
            <a:spLocks noGrp="1"/>
          </p:cNvSpPr>
          <p:nvPr>
            <p:ph sz="half" idx="1"/>
          </p:nvPr>
        </p:nvSpPr>
        <p:spPr>
          <a:xfrm>
            <a:off x="457200" y="1600200"/>
            <a:ext cx="40386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F19EB1F-FD44-4D23-BE5A-9F3314E1F4A4}"/>
              </a:ext>
            </a:extLst>
          </p:cNvPr>
          <p:cNvSpPr>
            <a:spLocks noGrp="1"/>
          </p:cNvSpPr>
          <p:nvPr>
            <p:ph sz="half" idx="2"/>
          </p:nvPr>
        </p:nvSpPr>
        <p:spPr>
          <a:xfrm>
            <a:off x="4648200" y="1600200"/>
            <a:ext cx="40386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38832E1-E9F1-4AB1-82D6-6E5C4275D18D}"/>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D8199E17-9D78-4527-8AFC-CCD40871E631}"/>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C07EC089-E943-45D4-A74E-57D509A71148}"/>
              </a:ext>
            </a:extLst>
          </p:cNvPr>
          <p:cNvSpPr>
            <a:spLocks noGrp="1"/>
          </p:cNvSpPr>
          <p:nvPr>
            <p:ph type="sldNum" sz="quarter" idx="12"/>
          </p:nvPr>
        </p:nvSpPr>
        <p:spPr/>
        <p:txBody>
          <a:bodyPr/>
          <a:lstStyle>
            <a:lvl1pPr>
              <a:defRPr/>
            </a:lvl1pPr>
          </a:lstStyle>
          <a:p>
            <a:fld id="{3D5853A4-2B7B-42E1-8270-E3D8D7F6D2EE}" type="slidenum">
              <a:rPr lang="en-US" altLang="en-US"/>
              <a:pPr/>
              <a:t>‹#›</a:t>
            </a:fld>
            <a:endParaRPr lang="en-US" altLang="en-US"/>
          </a:p>
        </p:txBody>
      </p:sp>
    </p:spTree>
    <p:extLst>
      <p:ext uri="{BB962C8B-B14F-4D97-AF65-F5344CB8AC3E}">
        <p14:creationId xmlns:p14="http://schemas.microsoft.com/office/powerpoint/2010/main" val="9692329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F3BF3A-DEF6-4194-B21B-CE5E28476464}"/>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8674950-8A59-4AAA-97BB-605084E3A573}"/>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B7ED11E-4A0D-42CE-BF76-7914DF2EA6CE}"/>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8B57C97-4276-4FFC-B570-EF436D8B4215}"/>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3966960-5DB7-4EBF-B57B-5AF790F22728}"/>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0FC5B06-43B9-49EE-8E23-C1A1CCFBB422}"/>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B1539B6E-0065-4AF7-B3C0-6FE3F7527C4E}"/>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B3FAF631-0AC1-4E9F-8940-543CCC7314A0}"/>
              </a:ext>
            </a:extLst>
          </p:cNvPr>
          <p:cNvSpPr>
            <a:spLocks noGrp="1"/>
          </p:cNvSpPr>
          <p:nvPr>
            <p:ph type="sldNum" sz="quarter" idx="12"/>
          </p:nvPr>
        </p:nvSpPr>
        <p:spPr/>
        <p:txBody>
          <a:bodyPr/>
          <a:lstStyle>
            <a:lvl1pPr>
              <a:defRPr/>
            </a:lvl1pPr>
          </a:lstStyle>
          <a:p>
            <a:fld id="{3EFEE8E1-64CD-4C63-AC76-47C2013F0DD2}" type="slidenum">
              <a:rPr lang="en-US" altLang="en-US"/>
              <a:pPr/>
              <a:t>‹#›</a:t>
            </a:fld>
            <a:endParaRPr lang="en-US" altLang="en-US"/>
          </a:p>
        </p:txBody>
      </p:sp>
    </p:spTree>
    <p:extLst>
      <p:ext uri="{BB962C8B-B14F-4D97-AF65-F5344CB8AC3E}">
        <p14:creationId xmlns:p14="http://schemas.microsoft.com/office/powerpoint/2010/main" val="30793822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41C37E-DD40-43C6-BAAA-31E3F2E7195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CCD9663-6A89-40F2-BE90-41759BAB71C7}"/>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B2161B4E-B02E-402B-BB81-2533F9EEAF7E}"/>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F9FD46A8-18FC-4FE9-85F3-A543FF9320B2}"/>
              </a:ext>
            </a:extLst>
          </p:cNvPr>
          <p:cNvSpPr>
            <a:spLocks noGrp="1"/>
          </p:cNvSpPr>
          <p:nvPr>
            <p:ph type="sldNum" sz="quarter" idx="12"/>
          </p:nvPr>
        </p:nvSpPr>
        <p:spPr/>
        <p:txBody>
          <a:bodyPr/>
          <a:lstStyle>
            <a:lvl1pPr>
              <a:defRPr/>
            </a:lvl1pPr>
          </a:lstStyle>
          <a:p>
            <a:fld id="{D45487B5-3B1F-4741-9BFA-AF1CBE834DBC}" type="slidenum">
              <a:rPr lang="en-US" altLang="en-US"/>
              <a:pPr/>
              <a:t>‹#›</a:t>
            </a:fld>
            <a:endParaRPr lang="en-US" altLang="en-US"/>
          </a:p>
        </p:txBody>
      </p:sp>
    </p:spTree>
    <p:extLst>
      <p:ext uri="{BB962C8B-B14F-4D97-AF65-F5344CB8AC3E}">
        <p14:creationId xmlns:p14="http://schemas.microsoft.com/office/powerpoint/2010/main" val="22610044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65C68A2-A201-4DCF-BA1D-BD1870414BC8}"/>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42BCD49E-E84B-40E6-AA20-48B5FC6BAC20}"/>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4951C91A-8E64-4910-B4F4-F26D04FE0894}"/>
              </a:ext>
            </a:extLst>
          </p:cNvPr>
          <p:cNvSpPr>
            <a:spLocks noGrp="1"/>
          </p:cNvSpPr>
          <p:nvPr>
            <p:ph type="sldNum" sz="quarter" idx="12"/>
          </p:nvPr>
        </p:nvSpPr>
        <p:spPr/>
        <p:txBody>
          <a:bodyPr/>
          <a:lstStyle>
            <a:lvl1pPr>
              <a:defRPr/>
            </a:lvl1pPr>
          </a:lstStyle>
          <a:p>
            <a:fld id="{EA16E2A7-A168-48EC-93AA-53CFE9E3EF83}" type="slidenum">
              <a:rPr lang="en-US" altLang="en-US"/>
              <a:pPr/>
              <a:t>‹#›</a:t>
            </a:fld>
            <a:endParaRPr lang="en-US" altLang="en-US"/>
          </a:p>
        </p:txBody>
      </p:sp>
    </p:spTree>
    <p:extLst>
      <p:ext uri="{BB962C8B-B14F-4D97-AF65-F5344CB8AC3E}">
        <p14:creationId xmlns:p14="http://schemas.microsoft.com/office/powerpoint/2010/main" val="1210799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946E8A-D931-45FC-AEA9-152D1715AACD}"/>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1614369-754B-43A8-A8D0-90F7541B0B79}"/>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2380301-6B70-4ECC-91EB-B21C8D0F7D9B}"/>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1C0B3BB-2319-413D-9918-C6954D8DBCA1}"/>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DE1338B7-EB98-4B88-AC7A-954B6AED16F9}"/>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79732ED3-1A96-4049-B329-C3C77F723183}"/>
              </a:ext>
            </a:extLst>
          </p:cNvPr>
          <p:cNvSpPr>
            <a:spLocks noGrp="1"/>
          </p:cNvSpPr>
          <p:nvPr>
            <p:ph type="sldNum" sz="quarter" idx="12"/>
          </p:nvPr>
        </p:nvSpPr>
        <p:spPr/>
        <p:txBody>
          <a:bodyPr/>
          <a:lstStyle>
            <a:lvl1pPr>
              <a:defRPr/>
            </a:lvl1pPr>
          </a:lstStyle>
          <a:p>
            <a:fld id="{330A5120-02DB-4CBA-BAC8-B5CC732959CB}" type="slidenum">
              <a:rPr lang="en-US" altLang="en-US"/>
              <a:pPr/>
              <a:t>‹#›</a:t>
            </a:fld>
            <a:endParaRPr lang="en-US" altLang="en-US"/>
          </a:p>
        </p:txBody>
      </p:sp>
    </p:spTree>
    <p:extLst>
      <p:ext uri="{BB962C8B-B14F-4D97-AF65-F5344CB8AC3E}">
        <p14:creationId xmlns:p14="http://schemas.microsoft.com/office/powerpoint/2010/main" val="40627435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02D03-6578-48DC-BD17-71943D2A2A50}"/>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3D994DE-C907-4E5E-AC3C-09EE6EC9FE12}"/>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2A90F0B-2F90-4B42-9C12-C6B23DB9A6E9}"/>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C53AC59-792E-459D-9D61-F2B144965722}"/>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F37AFA4E-BD59-4B9F-818C-D1B907C790B4}"/>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199FDFD1-F46F-4C6E-9922-DCA530D1D1E2}"/>
              </a:ext>
            </a:extLst>
          </p:cNvPr>
          <p:cNvSpPr>
            <a:spLocks noGrp="1"/>
          </p:cNvSpPr>
          <p:nvPr>
            <p:ph type="sldNum" sz="quarter" idx="12"/>
          </p:nvPr>
        </p:nvSpPr>
        <p:spPr/>
        <p:txBody>
          <a:bodyPr/>
          <a:lstStyle>
            <a:lvl1pPr>
              <a:defRPr/>
            </a:lvl1pPr>
          </a:lstStyle>
          <a:p>
            <a:fld id="{4F8AFE29-4539-4E73-8745-21A2B59628F8}" type="slidenum">
              <a:rPr lang="en-US" altLang="en-US"/>
              <a:pPr/>
              <a:t>‹#›</a:t>
            </a:fld>
            <a:endParaRPr lang="en-US" altLang="en-US"/>
          </a:p>
        </p:txBody>
      </p:sp>
    </p:spTree>
    <p:extLst>
      <p:ext uri="{BB962C8B-B14F-4D97-AF65-F5344CB8AC3E}">
        <p14:creationId xmlns:p14="http://schemas.microsoft.com/office/powerpoint/2010/main" val="21384419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46275"/>
                <a:invGamma/>
              </a:schemeClr>
            </a:gs>
            <a:gs pos="100000">
              <a:schemeClr val="bg1"/>
            </a:gs>
          </a:gsLst>
          <a:lin ang="5400000" scaled="1"/>
        </a:gradFill>
        <a:effectLst/>
      </p:bgPr>
    </p:bg>
    <p:spTree>
      <p:nvGrpSpPr>
        <p:cNvPr id="1" name=""/>
        <p:cNvGrpSpPr/>
        <p:nvPr/>
      </p:nvGrpSpPr>
      <p:grpSpPr>
        <a:xfrm>
          <a:off x="0" y="0"/>
          <a:ext cx="0" cy="0"/>
          <a:chOff x="0" y="0"/>
          <a:chExt cx="0" cy="0"/>
        </a:xfrm>
      </p:grpSpPr>
      <p:grpSp>
        <p:nvGrpSpPr>
          <p:cNvPr id="4098" name="Group 2">
            <a:extLst>
              <a:ext uri="{FF2B5EF4-FFF2-40B4-BE49-F238E27FC236}">
                <a16:creationId xmlns:a16="http://schemas.microsoft.com/office/drawing/2014/main" id="{0F715A82-DEEB-4E33-883F-E017C34FA54E}"/>
              </a:ext>
            </a:extLst>
          </p:cNvPr>
          <p:cNvGrpSpPr>
            <a:grpSpLocks/>
          </p:cNvGrpSpPr>
          <p:nvPr/>
        </p:nvGrpSpPr>
        <p:grpSpPr bwMode="auto">
          <a:xfrm>
            <a:off x="0" y="0"/>
            <a:ext cx="9144000" cy="6858000"/>
            <a:chOff x="0" y="0"/>
            <a:chExt cx="5760" cy="4320"/>
          </a:xfrm>
        </p:grpSpPr>
        <p:sp>
          <p:nvSpPr>
            <p:cNvPr id="4099" name="Freeform 3">
              <a:extLst>
                <a:ext uri="{FF2B5EF4-FFF2-40B4-BE49-F238E27FC236}">
                  <a16:creationId xmlns:a16="http://schemas.microsoft.com/office/drawing/2014/main" id="{4B8CF7E8-BBA5-4EB9-9F9B-24A74CD496E5}"/>
                </a:ext>
              </a:extLst>
            </p:cNvPr>
            <p:cNvSpPr>
              <a:spLocks/>
            </p:cNvSpPr>
            <p:nvPr/>
          </p:nvSpPr>
          <p:spPr bwMode="hidden">
            <a:xfrm>
              <a:off x="0" y="3072"/>
              <a:ext cx="5760" cy="1248"/>
            </a:xfrm>
            <a:custGeom>
              <a:avLst/>
              <a:gdLst>
                <a:gd name="T0" fmla="*/ 6027 w 6027"/>
                <a:gd name="T1" fmla="*/ 2296 h 2296"/>
                <a:gd name="T2" fmla="*/ 0 w 6027"/>
                <a:gd name="T3" fmla="*/ 2296 h 2296"/>
                <a:gd name="T4" fmla="*/ 0 w 6027"/>
                <a:gd name="T5" fmla="*/ 0 h 2296"/>
                <a:gd name="T6" fmla="*/ 6027 w 6027"/>
                <a:gd name="T7" fmla="*/ 0 h 2296"/>
                <a:gd name="T8" fmla="*/ 6027 w 6027"/>
                <a:gd name="T9" fmla="*/ 2296 h 2296"/>
                <a:gd name="T10" fmla="*/ 6027 w 6027"/>
                <a:gd name="T11" fmla="*/ 2296 h 2296"/>
              </a:gdLst>
              <a:ahLst/>
              <a:cxnLst>
                <a:cxn ang="0">
                  <a:pos x="T0" y="T1"/>
                </a:cxn>
                <a:cxn ang="0">
                  <a:pos x="T2" y="T3"/>
                </a:cxn>
                <a:cxn ang="0">
                  <a:pos x="T4" y="T5"/>
                </a:cxn>
                <a:cxn ang="0">
                  <a:pos x="T6" y="T7"/>
                </a:cxn>
                <a:cxn ang="0">
                  <a:pos x="T8" y="T9"/>
                </a:cxn>
                <a:cxn ang="0">
                  <a:pos x="T10" y="T11"/>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0" name="Freeform 4">
              <a:extLst>
                <a:ext uri="{FF2B5EF4-FFF2-40B4-BE49-F238E27FC236}">
                  <a16:creationId xmlns:a16="http://schemas.microsoft.com/office/drawing/2014/main" id="{A8413EC8-9F93-41FE-917F-0D58152EA029}"/>
                </a:ext>
              </a:extLst>
            </p:cNvPr>
            <p:cNvSpPr>
              <a:spLocks/>
            </p:cNvSpPr>
            <p:nvPr/>
          </p:nvSpPr>
          <p:spPr bwMode="hidden">
            <a:xfrm>
              <a:off x="0" y="0"/>
              <a:ext cx="5760" cy="3072"/>
            </a:xfrm>
            <a:custGeom>
              <a:avLst/>
              <a:gdLst>
                <a:gd name="T0" fmla="*/ 6027 w 6027"/>
                <a:gd name="T1" fmla="*/ 2296 h 2296"/>
                <a:gd name="T2" fmla="*/ 0 w 6027"/>
                <a:gd name="T3" fmla="*/ 2296 h 2296"/>
                <a:gd name="T4" fmla="*/ 0 w 6027"/>
                <a:gd name="T5" fmla="*/ 0 h 2296"/>
                <a:gd name="T6" fmla="*/ 6027 w 6027"/>
                <a:gd name="T7" fmla="*/ 0 h 2296"/>
                <a:gd name="T8" fmla="*/ 6027 w 6027"/>
                <a:gd name="T9" fmla="*/ 2296 h 2296"/>
                <a:gd name="T10" fmla="*/ 6027 w 6027"/>
                <a:gd name="T11" fmla="*/ 2296 h 2296"/>
              </a:gdLst>
              <a:ahLst/>
              <a:cxnLst>
                <a:cxn ang="0">
                  <a:pos x="T0" y="T1"/>
                </a:cxn>
                <a:cxn ang="0">
                  <a:pos x="T2" y="T3"/>
                </a:cxn>
                <a:cxn ang="0">
                  <a:pos x="T4" y="T5"/>
                </a:cxn>
                <a:cxn ang="0">
                  <a:pos x="T6" y="T7"/>
                </a:cxn>
                <a:cxn ang="0">
                  <a:pos x="T8" y="T9"/>
                </a:cxn>
                <a:cxn ang="0">
                  <a:pos x="T10" y="T11"/>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amma/>
                    <a:shade val="46275"/>
                    <a:invGamma/>
                  </a:schemeClr>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4101" name="Freeform 5">
            <a:extLst>
              <a:ext uri="{FF2B5EF4-FFF2-40B4-BE49-F238E27FC236}">
                <a16:creationId xmlns:a16="http://schemas.microsoft.com/office/drawing/2014/main" id="{E9FD15FD-96B9-45D9-BC56-1EBF0D4C8A41}"/>
              </a:ext>
            </a:extLst>
          </p:cNvPr>
          <p:cNvSpPr>
            <a:spLocks/>
          </p:cNvSpPr>
          <p:nvPr/>
        </p:nvSpPr>
        <p:spPr bwMode="hidden">
          <a:xfrm>
            <a:off x="6248400" y="6262688"/>
            <a:ext cx="2895600" cy="609600"/>
          </a:xfrm>
          <a:custGeom>
            <a:avLst/>
            <a:gdLst>
              <a:gd name="T0" fmla="*/ 5748 w 5748"/>
              <a:gd name="T1" fmla="*/ 246 h 246"/>
              <a:gd name="T2" fmla="*/ 0 w 5748"/>
              <a:gd name="T3" fmla="*/ 246 h 246"/>
              <a:gd name="T4" fmla="*/ 0 w 5748"/>
              <a:gd name="T5" fmla="*/ 0 h 246"/>
              <a:gd name="T6" fmla="*/ 5748 w 5748"/>
              <a:gd name="T7" fmla="*/ 0 h 246"/>
              <a:gd name="T8" fmla="*/ 5748 w 5748"/>
              <a:gd name="T9" fmla="*/ 246 h 246"/>
              <a:gd name="T10" fmla="*/ 5748 w 5748"/>
              <a:gd name="T11" fmla="*/ 246 h 246"/>
            </a:gdLst>
            <a:ahLst/>
            <a:cxnLst>
              <a:cxn ang="0">
                <a:pos x="T0" y="T1"/>
              </a:cxn>
              <a:cxn ang="0">
                <a:pos x="T2" y="T3"/>
              </a:cxn>
              <a:cxn ang="0">
                <a:pos x="T4" y="T5"/>
              </a:cxn>
              <a:cxn ang="0">
                <a:pos x="T6" y="T7"/>
              </a:cxn>
              <a:cxn ang="0">
                <a:pos x="T8" y="T9"/>
              </a:cxn>
              <a:cxn ang="0">
                <a:pos x="T10" y="T11"/>
              </a:cxn>
            </a:cxnLst>
            <a:rect l="0" t="0" r="r" b="b"/>
            <a:pathLst>
              <a:path w="5748" h="246">
                <a:moveTo>
                  <a:pt x="5748" y="246"/>
                </a:moveTo>
                <a:lnTo>
                  <a:pt x="0" y="246"/>
                </a:lnTo>
                <a:lnTo>
                  <a:pt x="0" y="0"/>
                </a:lnTo>
                <a:lnTo>
                  <a:pt x="5748" y="0"/>
                </a:lnTo>
                <a:lnTo>
                  <a:pt x="5748" y="246"/>
                </a:lnTo>
                <a:lnTo>
                  <a:pt x="5748" y="246"/>
                </a:lnTo>
                <a:close/>
              </a:path>
            </a:pathLst>
          </a:cu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4102" name="Group 6">
            <a:extLst>
              <a:ext uri="{FF2B5EF4-FFF2-40B4-BE49-F238E27FC236}">
                <a16:creationId xmlns:a16="http://schemas.microsoft.com/office/drawing/2014/main" id="{CADFEAB5-180C-446B-8A58-EBDB3BB04513}"/>
              </a:ext>
            </a:extLst>
          </p:cNvPr>
          <p:cNvGrpSpPr>
            <a:grpSpLocks/>
          </p:cNvGrpSpPr>
          <p:nvPr/>
        </p:nvGrpSpPr>
        <p:grpSpPr bwMode="auto">
          <a:xfrm>
            <a:off x="0" y="6019800"/>
            <a:ext cx="7848600" cy="857250"/>
            <a:chOff x="0" y="3792"/>
            <a:chExt cx="4944" cy="540"/>
          </a:xfrm>
        </p:grpSpPr>
        <p:sp>
          <p:nvSpPr>
            <p:cNvPr id="4103" name="Freeform 7">
              <a:extLst>
                <a:ext uri="{FF2B5EF4-FFF2-40B4-BE49-F238E27FC236}">
                  <a16:creationId xmlns:a16="http://schemas.microsoft.com/office/drawing/2014/main" id="{E9F19E0A-7CEB-46F8-BA38-03D6283CC0AC}"/>
                </a:ext>
              </a:extLst>
            </p:cNvPr>
            <p:cNvSpPr>
              <a:spLocks/>
            </p:cNvSpPr>
            <p:nvPr userDrawn="1"/>
          </p:nvSpPr>
          <p:spPr bwMode="ltGray">
            <a:xfrm>
              <a:off x="1488" y="3792"/>
              <a:ext cx="3240" cy="536"/>
            </a:xfrm>
            <a:custGeom>
              <a:avLst/>
              <a:gdLst>
                <a:gd name="T0" fmla="*/ 3132 w 3240"/>
                <a:gd name="T1" fmla="*/ 469 h 536"/>
                <a:gd name="T2" fmla="*/ 2995 w 3240"/>
                <a:gd name="T3" fmla="*/ 395 h 536"/>
                <a:gd name="T4" fmla="*/ 2911 w 3240"/>
                <a:gd name="T5" fmla="*/ 375 h 536"/>
                <a:gd name="T6" fmla="*/ 2678 w 3240"/>
                <a:gd name="T7" fmla="*/ 228 h 536"/>
                <a:gd name="T8" fmla="*/ 2553 w 3240"/>
                <a:gd name="T9" fmla="*/ 74 h 536"/>
                <a:gd name="T10" fmla="*/ 2457 w 3240"/>
                <a:gd name="T11" fmla="*/ 7 h 536"/>
                <a:gd name="T12" fmla="*/ 2403 w 3240"/>
                <a:gd name="T13" fmla="*/ 47 h 536"/>
                <a:gd name="T14" fmla="*/ 2289 w 3240"/>
                <a:gd name="T15" fmla="*/ 74 h 536"/>
                <a:gd name="T16" fmla="*/ 2134 w 3240"/>
                <a:gd name="T17" fmla="*/ 74 h 536"/>
                <a:gd name="T18" fmla="*/ 2044 w 3240"/>
                <a:gd name="T19" fmla="*/ 128 h 536"/>
                <a:gd name="T20" fmla="*/ 1775 w 3240"/>
                <a:gd name="T21" fmla="*/ 222 h 536"/>
                <a:gd name="T22" fmla="*/ 1602 w 3240"/>
                <a:gd name="T23" fmla="*/ 181 h 536"/>
                <a:gd name="T24" fmla="*/ 1560 w 3240"/>
                <a:gd name="T25" fmla="*/ 101 h 536"/>
                <a:gd name="T26" fmla="*/ 1542 w 3240"/>
                <a:gd name="T27" fmla="*/ 87 h 536"/>
                <a:gd name="T28" fmla="*/ 1446 w 3240"/>
                <a:gd name="T29" fmla="*/ 60 h 536"/>
                <a:gd name="T30" fmla="*/ 1375 w 3240"/>
                <a:gd name="T31" fmla="*/ 74 h 536"/>
                <a:gd name="T32" fmla="*/ 1309 w 3240"/>
                <a:gd name="T33" fmla="*/ 87 h 536"/>
                <a:gd name="T34" fmla="*/ 1243 w 3240"/>
                <a:gd name="T35" fmla="*/ 13 h 536"/>
                <a:gd name="T36" fmla="*/ 1225 w 3240"/>
                <a:gd name="T37" fmla="*/ 0 h 536"/>
                <a:gd name="T38" fmla="*/ 1189 w 3240"/>
                <a:gd name="T39" fmla="*/ 0 h 536"/>
                <a:gd name="T40" fmla="*/ 1106 w 3240"/>
                <a:gd name="T41" fmla="*/ 34 h 536"/>
                <a:gd name="T42" fmla="*/ 1106 w 3240"/>
                <a:gd name="T43" fmla="*/ 34 h 536"/>
                <a:gd name="T44" fmla="*/ 1094 w 3240"/>
                <a:gd name="T45" fmla="*/ 40 h 536"/>
                <a:gd name="T46" fmla="*/ 1070 w 3240"/>
                <a:gd name="T47" fmla="*/ 54 h 536"/>
                <a:gd name="T48" fmla="*/ 1034 w 3240"/>
                <a:gd name="T49" fmla="*/ 74 h 536"/>
                <a:gd name="T50" fmla="*/ 1004 w 3240"/>
                <a:gd name="T51" fmla="*/ 74 h 536"/>
                <a:gd name="T52" fmla="*/ 986 w 3240"/>
                <a:gd name="T53" fmla="*/ 74 h 536"/>
                <a:gd name="T54" fmla="*/ 956 w 3240"/>
                <a:gd name="T55" fmla="*/ 81 h 536"/>
                <a:gd name="T56" fmla="*/ 920 w 3240"/>
                <a:gd name="T57" fmla="*/ 94 h 536"/>
                <a:gd name="T58" fmla="*/ 884 w 3240"/>
                <a:gd name="T59" fmla="*/ 107 h 536"/>
                <a:gd name="T60" fmla="*/ 843 w 3240"/>
                <a:gd name="T61" fmla="*/ 128 h 536"/>
                <a:gd name="T62" fmla="*/ 813 w 3240"/>
                <a:gd name="T63" fmla="*/ 141 h 536"/>
                <a:gd name="T64" fmla="*/ 789 w 3240"/>
                <a:gd name="T65" fmla="*/ 148 h 536"/>
                <a:gd name="T66" fmla="*/ 783 w 3240"/>
                <a:gd name="T67" fmla="*/ 154 h 536"/>
                <a:gd name="T68" fmla="*/ 556 w 3240"/>
                <a:gd name="T69" fmla="*/ 228 h 536"/>
                <a:gd name="T70" fmla="*/ 394 w 3240"/>
                <a:gd name="T71" fmla="*/ 294 h 536"/>
                <a:gd name="T72" fmla="*/ 107 w 3240"/>
                <a:gd name="T73" fmla="*/ 462 h 536"/>
                <a:gd name="T74" fmla="*/ 0 w 3240"/>
                <a:gd name="T75" fmla="*/ 536 h 536"/>
                <a:gd name="T76" fmla="*/ 3240 w 3240"/>
                <a:gd name="T77" fmla="*/ 536 h 536"/>
                <a:gd name="T78" fmla="*/ 3132 w 3240"/>
                <a:gd name="T79" fmla="*/ 469 h 536"/>
                <a:gd name="T80" fmla="*/ 3132 w 3240"/>
                <a:gd name="T81" fmla="*/ 469 h 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4104" name="Group 8">
              <a:extLst>
                <a:ext uri="{FF2B5EF4-FFF2-40B4-BE49-F238E27FC236}">
                  <a16:creationId xmlns:a16="http://schemas.microsoft.com/office/drawing/2014/main" id="{2DFF3D56-182B-476A-84F5-BDA32D7D9B47}"/>
                </a:ext>
              </a:extLst>
            </p:cNvPr>
            <p:cNvGrpSpPr>
              <a:grpSpLocks/>
            </p:cNvGrpSpPr>
            <p:nvPr userDrawn="1"/>
          </p:nvGrpSpPr>
          <p:grpSpPr bwMode="auto">
            <a:xfrm>
              <a:off x="2486" y="3792"/>
              <a:ext cx="2458" cy="540"/>
              <a:chOff x="2486" y="3792"/>
              <a:chExt cx="2458" cy="540"/>
            </a:xfrm>
          </p:grpSpPr>
          <p:sp>
            <p:nvSpPr>
              <p:cNvPr id="4105" name="Freeform 9">
                <a:extLst>
                  <a:ext uri="{FF2B5EF4-FFF2-40B4-BE49-F238E27FC236}">
                    <a16:creationId xmlns:a16="http://schemas.microsoft.com/office/drawing/2014/main" id="{FF71F7F5-D826-410A-A283-A4BB934A2307}"/>
                  </a:ext>
                </a:extLst>
              </p:cNvPr>
              <p:cNvSpPr>
                <a:spLocks/>
              </p:cNvSpPr>
              <p:nvPr userDrawn="1"/>
            </p:nvSpPr>
            <p:spPr bwMode="ltGray">
              <a:xfrm>
                <a:off x="3948" y="3799"/>
                <a:ext cx="996" cy="533"/>
              </a:xfrm>
              <a:custGeom>
                <a:avLst/>
                <a:gdLst>
                  <a:gd name="T0" fmla="*/ 636 w 996"/>
                  <a:gd name="T1" fmla="*/ 373 h 533"/>
                  <a:gd name="T2" fmla="*/ 495 w 996"/>
                  <a:gd name="T3" fmla="*/ 370 h 533"/>
                  <a:gd name="T4" fmla="*/ 280 w 996"/>
                  <a:gd name="T5" fmla="*/ 249 h 533"/>
                  <a:gd name="T6" fmla="*/ 127 w 996"/>
                  <a:gd name="T7" fmla="*/ 66 h 533"/>
                  <a:gd name="T8" fmla="*/ 0 w 996"/>
                  <a:gd name="T9" fmla="*/ 0 h 533"/>
                  <a:gd name="T10" fmla="*/ 22 w 996"/>
                  <a:gd name="T11" fmla="*/ 26 h 533"/>
                  <a:gd name="T12" fmla="*/ 0 w 996"/>
                  <a:gd name="T13" fmla="*/ 65 h 533"/>
                  <a:gd name="T14" fmla="*/ 30 w 996"/>
                  <a:gd name="T15" fmla="*/ 119 h 533"/>
                  <a:gd name="T16" fmla="*/ 75 w 996"/>
                  <a:gd name="T17" fmla="*/ 243 h 533"/>
                  <a:gd name="T18" fmla="*/ 45 w 996"/>
                  <a:gd name="T19" fmla="*/ 422 h 533"/>
                  <a:gd name="T20" fmla="*/ 200 w 996"/>
                  <a:gd name="T21" fmla="*/ 329 h 533"/>
                  <a:gd name="T22" fmla="*/ 612 w 996"/>
                  <a:gd name="T23" fmla="*/ 533 h 533"/>
                  <a:gd name="T24" fmla="*/ 996 w 996"/>
                  <a:gd name="T25" fmla="*/ 529 h 533"/>
                  <a:gd name="T26" fmla="*/ 828 w 996"/>
                  <a:gd name="T27" fmla="*/ 473 h 533"/>
                  <a:gd name="T28" fmla="*/ 636 w 996"/>
                  <a:gd name="T29" fmla="*/ 373 h 5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96" h="533">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612" y="533"/>
                    </a:lnTo>
                    <a:lnTo>
                      <a:pt x="996" y="529"/>
                    </a:lnTo>
                    <a:lnTo>
                      <a:pt x="828" y="473"/>
                    </a:lnTo>
                    <a:lnTo>
                      <a:pt x="636" y="373"/>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6" name="Freeform 10">
                <a:extLst>
                  <a:ext uri="{FF2B5EF4-FFF2-40B4-BE49-F238E27FC236}">
                    <a16:creationId xmlns:a16="http://schemas.microsoft.com/office/drawing/2014/main" id="{21A344C1-B7C6-42C4-81E3-78982C442AAC}"/>
                  </a:ext>
                </a:extLst>
              </p:cNvPr>
              <p:cNvSpPr>
                <a:spLocks/>
              </p:cNvSpPr>
              <p:nvPr userDrawn="1"/>
            </p:nvSpPr>
            <p:spPr bwMode="ltGray">
              <a:xfrm>
                <a:off x="2677" y="3792"/>
                <a:ext cx="186" cy="395"/>
              </a:xfrm>
              <a:custGeom>
                <a:avLst/>
                <a:gdLst>
                  <a:gd name="T0" fmla="*/ 36 w 186"/>
                  <a:gd name="T1" fmla="*/ 0 h 353"/>
                  <a:gd name="T2" fmla="*/ 54 w 186"/>
                  <a:gd name="T3" fmla="*/ 18 h 353"/>
                  <a:gd name="T4" fmla="*/ 24 w 186"/>
                  <a:gd name="T5" fmla="*/ 30 h 353"/>
                  <a:gd name="T6" fmla="*/ 18 w 186"/>
                  <a:gd name="T7" fmla="*/ 66 h 353"/>
                  <a:gd name="T8" fmla="*/ 42 w 186"/>
                  <a:gd name="T9" fmla="*/ 114 h 353"/>
                  <a:gd name="T10" fmla="*/ 48 w 186"/>
                  <a:gd name="T11" fmla="*/ 162 h 353"/>
                  <a:gd name="T12" fmla="*/ 0 w 186"/>
                  <a:gd name="T13" fmla="*/ 353 h 353"/>
                  <a:gd name="T14" fmla="*/ 54 w 186"/>
                  <a:gd name="T15" fmla="*/ 233 h 353"/>
                  <a:gd name="T16" fmla="*/ 84 w 186"/>
                  <a:gd name="T17" fmla="*/ 216 h 353"/>
                  <a:gd name="T18" fmla="*/ 126 w 186"/>
                  <a:gd name="T19" fmla="*/ 126 h 353"/>
                  <a:gd name="T20" fmla="*/ 144 w 186"/>
                  <a:gd name="T21" fmla="*/ 120 h 353"/>
                  <a:gd name="T22" fmla="*/ 144 w 186"/>
                  <a:gd name="T23" fmla="*/ 90 h 353"/>
                  <a:gd name="T24" fmla="*/ 186 w 186"/>
                  <a:gd name="T25" fmla="*/ 66 h 353"/>
                  <a:gd name="T26" fmla="*/ 162 w 186"/>
                  <a:gd name="T27" fmla="*/ 60 h 353"/>
                  <a:gd name="T28" fmla="*/ 36 w 186"/>
                  <a:gd name="T29" fmla="*/ 0 h 353"/>
                  <a:gd name="T30" fmla="*/ 36 w 186"/>
                  <a:gd name="T31" fmla="*/ 0 h 3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lnTo>
                      <a:pt x="36"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7" name="Freeform 11">
                <a:extLst>
                  <a:ext uri="{FF2B5EF4-FFF2-40B4-BE49-F238E27FC236}">
                    <a16:creationId xmlns:a16="http://schemas.microsoft.com/office/drawing/2014/main" id="{4F096CAB-9F61-4BCB-A90B-A341622726F5}"/>
                  </a:ext>
                </a:extLst>
              </p:cNvPr>
              <p:cNvSpPr>
                <a:spLocks/>
              </p:cNvSpPr>
              <p:nvPr userDrawn="1"/>
            </p:nvSpPr>
            <p:spPr bwMode="ltGray">
              <a:xfrm>
                <a:off x="3030" y="3893"/>
                <a:ext cx="378" cy="271"/>
              </a:xfrm>
              <a:custGeom>
                <a:avLst/>
                <a:gdLst>
                  <a:gd name="T0" fmla="*/ 18 w 378"/>
                  <a:gd name="T1" fmla="*/ 0 h 271"/>
                  <a:gd name="T2" fmla="*/ 12 w 378"/>
                  <a:gd name="T3" fmla="*/ 13 h 271"/>
                  <a:gd name="T4" fmla="*/ 0 w 378"/>
                  <a:gd name="T5" fmla="*/ 40 h 271"/>
                  <a:gd name="T6" fmla="*/ 60 w 378"/>
                  <a:gd name="T7" fmla="*/ 121 h 271"/>
                  <a:gd name="T8" fmla="*/ 310 w 378"/>
                  <a:gd name="T9" fmla="*/ 271 h 271"/>
                  <a:gd name="T10" fmla="*/ 290 w 378"/>
                  <a:gd name="T11" fmla="*/ 139 h 271"/>
                  <a:gd name="T12" fmla="*/ 378 w 378"/>
                  <a:gd name="T13" fmla="*/ 76 h 271"/>
                  <a:gd name="T14" fmla="*/ 251 w 378"/>
                  <a:gd name="T15" fmla="*/ 94 h 271"/>
                  <a:gd name="T16" fmla="*/ 90 w 378"/>
                  <a:gd name="T17" fmla="*/ 54 h 271"/>
                  <a:gd name="T18" fmla="*/ 18 w 378"/>
                  <a:gd name="T19" fmla="*/ 0 h 271"/>
                  <a:gd name="T20" fmla="*/ 18 w 378"/>
                  <a:gd name="T21" fmla="*/ 0 h 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lnTo>
                      <a:pt x="18"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8" name="Freeform 12">
                <a:extLst>
                  <a:ext uri="{FF2B5EF4-FFF2-40B4-BE49-F238E27FC236}">
                    <a16:creationId xmlns:a16="http://schemas.microsoft.com/office/drawing/2014/main" id="{3D135780-5FD5-4F56-9AC9-3ECB5367A322}"/>
                  </a:ext>
                </a:extLst>
              </p:cNvPr>
              <p:cNvSpPr>
                <a:spLocks/>
              </p:cNvSpPr>
              <p:nvPr userDrawn="1"/>
            </p:nvSpPr>
            <p:spPr bwMode="ltGray">
              <a:xfrm>
                <a:off x="3628" y="3866"/>
                <a:ext cx="155" cy="74"/>
              </a:xfrm>
              <a:custGeom>
                <a:avLst/>
                <a:gdLst>
                  <a:gd name="T0" fmla="*/ 114 w 155"/>
                  <a:gd name="T1" fmla="*/ 0 h 66"/>
                  <a:gd name="T2" fmla="*/ 0 w 155"/>
                  <a:gd name="T3" fmla="*/ 0 h 66"/>
                  <a:gd name="T4" fmla="*/ 0 w 155"/>
                  <a:gd name="T5" fmla="*/ 0 h 66"/>
                  <a:gd name="T6" fmla="*/ 6 w 155"/>
                  <a:gd name="T7" fmla="*/ 6 h 66"/>
                  <a:gd name="T8" fmla="*/ 6 w 155"/>
                  <a:gd name="T9" fmla="*/ 18 h 66"/>
                  <a:gd name="T10" fmla="*/ 0 w 155"/>
                  <a:gd name="T11" fmla="*/ 24 h 66"/>
                  <a:gd name="T12" fmla="*/ 78 w 155"/>
                  <a:gd name="T13" fmla="*/ 60 h 66"/>
                  <a:gd name="T14" fmla="*/ 96 w 155"/>
                  <a:gd name="T15" fmla="*/ 42 h 66"/>
                  <a:gd name="T16" fmla="*/ 155 w 155"/>
                  <a:gd name="T17" fmla="*/ 66 h 66"/>
                  <a:gd name="T18" fmla="*/ 126 w 155"/>
                  <a:gd name="T19" fmla="*/ 24 h 66"/>
                  <a:gd name="T20" fmla="*/ 149 w 155"/>
                  <a:gd name="T21" fmla="*/ 0 h 66"/>
                  <a:gd name="T22" fmla="*/ 114 w 155"/>
                  <a:gd name="T23" fmla="*/ 0 h 66"/>
                  <a:gd name="T24" fmla="*/ 114 w 155"/>
                  <a:gd name="T25" fmla="*/ 0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5" h="66">
                    <a:moveTo>
                      <a:pt x="114" y="0"/>
                    </a:moveTo>
                    <a:lnTo>
                      <a:pt x="0" y="0"/>
                    </a:lnTo>
                    <a:lnTo>
                      <a:pt x="0" y="0"/>
                    </a:lnTo>
                    <a:lnTo>
                      <a:pt x="6" y="6"/>
                    </a:lnTo>
                    <a:lnTo>
                      <a:pt x="6" y="18"/>
                    </a:lnTo>
                    <a:lnTo>
                      <a:pt x="0" y="24"/>
                    </a:lnTo>
                    <a:lnTo>
                      <a:pt x="78" y="60"/>
                    </a:lnTo>
                    <a:lnTo>
                      <a:pt x="96" y="42"/>
                    </a:lnTo>
                    <a:lnTo>
                      <a:pt x="155" y="66"/>
                    </a:lnTo>
                    <a:lnTo>
                      <a:pt x="126" y="24"/>
                    </a:lnTo>
                    <a:lnTo>
                      <a:pt x="149" y="0"/>
                    </a:lnTo>
                    <a:lnTo>
                      <a:pt x="114" y="0"/>
                    </a:lnTo>
                    <a:lnTo>
                      <a:pt x="114"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9" name="Freeform 13">
                <a:extLst>
                  <a:ext uri="{FF2B5EF4-FFF2-40B4-BE49-F238E27FC236}">
                    <a16:creationId xmlns:a16="http://schemas.microsoft.com/office/drawing/2014/main" id="{B0F23CDE-51CE-4BED-A1B9-BC1918167F81}"/>
                  </a:ext>
                </a:extLst>
              </p:cNvPr>
              <p:cNvSpPr>
                <a:spLocks/>
              </p:cNvSpPr>
              <p:nvPr userDrawn="1"/>
            </p:nvSpPr>
            <p:spPr bwMode="ltGray">
              <a:xfrm>
                <a:off x="2486" y="3859"/>
                <a:ext cx="42" cy="81"/>
              </a:xfrm>
              <a:custGeom>
                <a:avLst/>
                <a:gdLst>
                  <a:gd name="T0" fmla="*/ 6 w 42"/>
                  <a:gd name="T1" fmla="*/ 36 h 72"/>
                  <a:gd name="T2" fmla="*/ 0 w 42"/>
                  <a:gd name="T3" fmla="*/ 18 h 72"/>
                  <a:gd name="T4" fmla="*/ 12 w 42"/>
                  <a:gd name="T5" fmla="*/ 6 h 72"/>
                  <a:gd name="T6" fmla="*/ 0 w 42"/>
                  <a:gd name="T7" fmla="*/ 6 h 72"/>
                  <a:gd name="T8" fmla="*/ 12 w 42"/>
                  <a:gd name="T9" fmla="*/ 6 h 72"/>
                  <a:gd name="T10" fmla="*/ 24 w 42"/>
                  <a:gd name="T11" fmla="*/ 6 h 72"/>
                  <a:gd name="T12" fmla="*/ 36 w 42"/>
                  <a:gd name="T13" fmla="*/ 6 h 72"/>
                  <a:gd name="T14" fmla="*/ 42 w 42"/>
                  <a:gd name="T15" fmla="*/ 0 h 72"/>
                  <a:gd name="T16" fmla="*/ 30 w 42"/>
                  <a:gd name="T17" fmla="*/ 18 h 72"/>
                  <a:gd name="T18" fmla="*/ 42 w 42"/>
                  <a:gd name="T19" fmla="*/ 48 h 72"/>
                  <a:gd name="T20" fmla="*/ 12 w 42"/>
                  <a:gd name="T21" fmla="*/ 72 h 72"/>
                  <a:gd name="T22" fmla="*/ 6 w 42"/>
                  <a:gd name="T23" fmla="*/ 36 h 72"/>
                  <a:gd name="T24" fmla="*/ 6 w 42"/>
                  <a:gd name="T25" fmla="*/ 36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lnTo>
                      <a:pt x="6"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4110" name="Freeform 14">
              <a:extLst>
                <a:ext uri="{FF2B5EF4-FFF2-40B4-BE49-F238E27FC236}">
                  <a16:creationId xmlns:a16="http://schemas.microsoft.com/office/drawing/2014/main" id="{92D4AB7E-04CD-47E9-9B46-0FD28C1E3525}"/>
                </a:ext>
              </a:extLst>
            </p:cNvPr>
            <p:cNvSpPr>
              <a:spLocks/>
            </p:cNvSpPr>
            <p:nvPr userDrawn="1"/>
          </p:nvSpPr>
          <p:spPr bwMode="ltGray">
            <a:xfrm>
              <a:off x="0" y="3792"/>
              <a:ext cx="3976" cy="535"/>
            </a:xfrm>
            <a:custGeom>
              <a:avLst/>
              <a:gdLst>
                <a:gd name="T0" fmla="*/ 3976 w 3976"/>
                <a:gd name="T1" fmla="*/ 527 h 527"/>
                <a:gd name="T2" fmla="*/ 3970 w 3976"/>
                <a:gd name="T3" fmla="*/ 527 h 527"/>
                <a:gd name="T4" fmla="*/ 3844 w 3976"/>
                <a:gd name="T5" fmla="*/ 509 h 527"/>
                <a:gd name="T6" fmla="*/ 2487 w 3976"/>
                <a:gd name="T7" fmla="*/ 305 h 527"/>
                <a:gd name="T8" fmla="*/ 2039 w 3976"/>
                <a:gd name="T9" fmla="*/ 36 h 527"/>
                <a:gd name="T10" fmla="*/ 1907 w 3976"/>
                <a:gd name="T11" fmla="*/ 24 h 527"/>
                <a:gd name="T12" fmla="*/ 1883 w 3976"/>
                <a:gd name="T13" fmla="*/ 54 h 527"/>
                <a:gd name="T14" fmla="*/ 1859 w 3976"/>
                <a:gd name="T15" fmla="*/ 54 h 527"/>
                <a:gd name="T16" fmla="*/ 1830 w 3976"/>
                <a:gd name="T17" fmla="*/ 30 h 527"/>
                <a:gd name="T18" fmla="*/ 1704 w 3976"/>
                <a:gd name="T19" fmla="*/ 102 h 527"/>
                <a:gd name="T20" fmla="*/ 1608 w 3976"/>
                <a:gd name="T21" fmla="*/ 126 h 527"/>
                <a:gd name="T22" fmla="*/ 1561 w 3976"/>
                <a:gd name="T23" fmla="*/ 132 h 527"/>
                <a:gd name="T24" fmla="*/ 1495 w 3976"/>
                <a:gd name="T25" fmla="*/ 102 h 527"/>
                <a:gd name="T26" fmla="*/ 1357 w 3976"/>
                <a:gd name="T27" fmla="*/ 126 h 527"/>
                <a:gd name="T28" fmla="*/ 1285 w 3976"/>
                <a:gd name="T29" fmla="*/ 24 h 527"/>
                <a:gd name="T30" fmla="*/ 1280 w 3976"/>
                <a:gd name="T31" fmla="*/ 18 h 527"/>
                <a:gd name="T32" fmla="*/ 1262 w 3976"/>
                <a:gd name="T33" fmla="*/ 12 h 527"/>
                <a:gd name="T34" fmla="*/ 1238 w 3976"/>
                <a:gd name="T35" fmla="*/ 6 h 527"/>
                <a:gd name="T36" fmla="*/ 1220 w 3976"/>
                <a:gd name="T37" fmla="*/ 0 h 527"/>
                <a:gd name="T38" fmla="*/ 1196 w 3976"/>
                <a:gd name="T39" fmla="*/ 0 h 527"/>
                <a:gd name="T40" fmla="*/ 1166 w 3976"/>
                <a:gd name="T41" fmla="*/ 0 h 527"/>
                <a:gd name="T42" fmla="*/ 1142 w 3976"/>
                <a:gd name="T43" fmla="*/ 0 h 527"/>
                <a:gd name="T44" fmla="*/ 1136 w 3976"/>
                <a:gd name="T45" fmla="*/ 0 h 527"/>
                <a:gd name="T46" fmla="*/ 1130 w 3976"/>
                <a:gd name="T47" fmla="*/ 0 h 527"/>
                <a:gd name="T48" fmla="*/ 1124 w 3976"/>
                <a:gd name="T49" fmla="*/ 6 h 527"/>
                <a:gd name="T50" fmla="*/ 1118 w 3976"/>
                <a:gd name="T51" fmla="*/ 12 h 527"/>
                <a:gd name="T52" fmla="*/ 1100 w 3976"/>
                <a:gd name="T53" fmla="*/ 18 h 527"/>
                <a:gd name="T54" fmla="*/ 1088 w 3976"/>
                <a:gd name="T55" fmla="*/ 18 h 527"/>
                <a:gd name="T56" fmla="*/ 1070 w 3976"/>
                <a:gd name="T57" fmla="*/ 24 h 527"/>
                <a:gd name="T58" fmla="*/ 1052 w 3976"/>
                <a:gd name="T59" fmla="*/ 30 h 527"/>
                <a:gd name="T60" fmla="*/ 1034 w 3976"/>
                <a:gd name="T61" fmla="*/ 36 h 527"/>
                <a:gd name="T62" fmla="*/ 1028 w 3976"/>
                <a:gd name="T63" fmla="*/ 42 h 527"/>
                <a:gd name="T64" fmla="*/ 969 w 3976"/>
                <a:gd name="T65" fmla="*/ 60 h 527"/>
                <a:gd name="T66" fmla="*/ 921 w 3976"/>
                <a:gd name="T67" fmla="*/ 72 h 527"/>
                <a:gd name="T68" fmla="*/ 855 w 3976"/>
                <a:gd name="T69" fmla="*/ 48 h 527"/>
                <a:gd name="T70" fmla="*/ 825 w 3976"/>
                <a:gd name="T71" fmla="*/ 48 h 527"/>
                <a:gd name="T72" fmla="*/ 759 w 3976"/>
                <a:gd name="T73" fmla="*/ 72 h 527"/>
                <a:gd name="T74" fmla="*/ 735 w 3976"/>
                <a:gd name="T75" fmla="*/ 72 h 527"/>
                <a:gd name="T76" fmla="*/ 706 w 3976"/>
                <a:gd name="T77" fmla="*/ 60 h 527"/>
                <a:gd name="T78" fmla="*/ 640 w 3976"/>
                <a:gd name="T79" fmla="*/ 60 h 527"/>
                <a:gd name="T80" fmla="*/ 544 w 3976"/>
                <a:gd name="T81" fmla="*/ 72 h 527"/>
                <a:gd name="T82" fmla="*/ 389 w 3976"/>
                <a:gd name="T83" fmla="*/ 18 h 527"/>
                <a:gd name="T84" fmla="*/ 323 w 3976"/>
                <a:gd name="T85" fmla="*/ 60 h 527"/>
                <a:gd name="T86" fmla="*/ 317 w 3976"/>
                <a:gd name="T87" fmla="*/ 60 h 527"/>
                <a:gd name="T88" fmla="*/ 305 w 3976"/>
                <a:gd name="T89" fmla="*/ 72 h 527"/>
                <a:gd name="T90" fmla="*/ 287 w 3976"/>
                <a:gd name="T91" fmla="*/ 78 h 527"/>
                <a:gd name="T92" fmla="*/ 263 w 3976"/>
                <a:gd name="T93" fmla="*/ 90 h 527"/>
                <a:gd name="T94" fmla="*/ 203 w 3976"/>
                <a:gd name="T95" fmla="*/ 120 h 527"/>
                <a:gd name="T96" fmla="*/ 149 w 3976"/>
                <a:gd name="T97" fmla="*/ 150 h 527"/>
                <a:gd name="T98" fmla="*/ 78 w 3976"/>
                <a:gd name="T99" fmla="*/ 168 h 527"/>
                <a:gd name="T100" fmla="*/ 0 w 3976"/>
                <a:gd name="T101" fmla="*/ 180 h 527"/>
                <a:gd name="T102" fmla="*/ 0 w 3976"/>
                <a:gd name="T103" fmla="*/ 527 h 527"/>
                <a:gd name="T104" fmla="*/ 1010 w 3976"/>
                <a:gd name="T105" fmla="*/ 527 h 527"/>
                <a:gd name="T106" fmla="*/ 3725 w 3976"/>
                <a:gd name="T107" fmla="*/ 527 h 527"/>
                <a:gd name="T108" fmla="*/ 3976 w 3976"/>
                <a:gd name="T109" fmla="*/ 527 h 527"/>
                <a:gd name="T110" fmla="*/ 3976 w 3976"/>
                <a:gd name="T111" fmla="*/ 527 h 5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nvGrpSpPr>
          <p:cNvPr id="4111" name="Group 15">
            <a:extLst>
              <a:ext uri="{FF2B5EF4-FFF2-40B4-BE49-F238E27FC236}">
                <a16:creationId xmlns:a16="http://schemas.microsoft.com/office/drawing/2014/main" id="{3421AED3-D015-48BA-86D9-46067CF0C871}"/>
              </a:ext>
            </a:extLst>
          </p:cNvPr>
          <p:cNvGrpSpPr>
            <a:grpSpLocks/>
          </p:cNvGrpSpPr>
          <p:nvPr/>
        </p:nvGrpSpPr>
        <p:grpSpPr bwMode="auto">
          <a:xfrm>
            <a:off x="627063" y="6021388"/>
            <a:ext cx="5684837" cy="849312"/>
            <a:chOff x="395" y="3793"/>
            <a:chExt cx="3581" cy="535"/>
          </a:xfrm>
        </p:grpSpPr>
        <p:sp>
          <p:nvSpPr>
            <p:cNvPr id="4112" name="Freeform 16">
              <a:extLst>
                <a:ext uri="{FF2B5EF4-FFF2-40B4-BE49-F238E27FC236}">
                  <a16:creationId xmlns:a16="http://schemas.microsoft.com/office/drawing/2014/main" id="{4DA88E2B-7277-4F79-8443-073B52FC1327}"/>
                </a:ext>
              </a:extLst>
            </p:cNvPr>
            <p:cNvSpPr>
              <a:spLocks/>
            </p:cNvSpPr>
            <p:nvPr/>
          </p:nvSpPr>
          <p:spPr bwMode="auto">
            <a:xfrm>
              <a:off x="1196" y="3793"/>
              <a:ext cx="365" cy="291"/>
            </a:xfrm>
            <a:custGeom>
              <a:avLst/>
              <a:gdLst>
                <a:gd name="T0" fmla="*/ 24 w 365"/>
                <a:gd name="T1" fmla="*/ 24 h 287"/>
                <a:gd name="T2" fmla="*/ 0 w 365"/>
                <a:gd name="T3" fmla="*/ 60 h 287"/>
                <a:gd name="T4" fmla="*/ 66 w 365"/>
                <a:gd name="T5" fmla="*/ 108 h 287"/>
                <a:gd name="T6" fmla="*/ 143 w 365"/>
                <a:gd name="T7" fmla="*/ 180 h 287"/>
                <a:gd name="T8" fmla="*/ 191 w 365"/>
                <a:gd name="T9" fmla="*/ 168 h 287"/>
                <a:gd name="T10" fmla="*/ 341 w 365"/>
                <a:gd name="T11" fmla="*/ 287 h 287"/>
                <a:gd name="T12" fmla="*/ 305 w 365"/>
                <a:gd name="T13" fmla="*/ 174 h 287"/>
                <a:gd name="T14" fmla="*/ 365 w 365"/>
                <a:gd name="T15" fmla="*/ 132 h 287"/>
                <a:gd name="T16" fmla="*/ 359 w 365"/>
                <a:gd name="T17" fmla="*/ 126 h 287"/>
                <a:gd name="T18" fmla="*/ 335 w 365"/>
                <a:gd name="T19" fmla="*/ 114 h 287"/>
                <a:gd name="T20" fmla="*/ 299 w 365"/>
                <a:gd name="T21" fmla="*/ 90 h 287"/>
                <a:gd name="T22" fmla="*/ 257 w 365"/>
                <a:gd name="T23" fmla="*/ 72 h 287"/>
                <a:gd name="T24" fmla="*/ 215 w 365"/>
                <a:gd name="T25" fmla="*/ 54 h 287"/>
                <a:gd name="T26" fmla="*/ 173 w 365"/>
                <a:gd name="T27" fmla="*/ 36 h 287"/>
                <a:gd name="T28" fmla="*/ 143 w 365"/>
                <a:gd name="T29" fmla="*/ 24 h 287"/>
                <a:gd name="T30" fmla="*/ 131 w 365"/>
                <a:gd name="T31" fmla="*/ 18 h 287"/>
                <a:gd name="T32" fmla="*/ 107 w 365"/>
                <a:gd name="T33" fmla="*/ 18 h 287"/>
                <a:gd name="T34" fmla="*/ 95 w 365"/>
                <a:gd name="T35" fmla="*/ 18 h 287"/>
                <a:gd name="T36" fmla="*/ 72 w 365"/>
                <a:gd name="T37" fmla="*/ 12 h 287"/>
                <a:gd name="T38" fmla="*/ 66 w 365"/>
                <a:gd name="T39" fmla="*/ 12 h 287"/>
                <a:gd name="T40" fmla="*/ 54 w 365"/>
                <a:gd name="T41" fmla="*/ 6 h 287"/>
                <a:gd name="T42" fmla="*/ 42 w 365"/>
                <a:gd name="T43" fmla="*/ 0 h 287"/>
                <a:gd name="T44" fmla="*/ 30 w 365"/>
                <a:gd name="T45" fmla="*/ 0 h 287"/>
                <a:gd name="T46" fmla="*/ 24 w 365"/>
                <a:gd name="T47" fmla="*/ 24 h 287"/>
                <a:gd name="T48" fmla="*/ 24 w 365"/>
                <a:gd name="T49" fmla="*/ 24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lnTo>
                    <a:pt x="24" y="2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13" name="Freeform 17">
              <a:extLst>
                <a:ext uri="{FF2B5EF4-FFF2-40B4-BE49-F238E27FC236}">
                  <a16:creationId xmlns:a16="http://schemas.microsoft.com/office/drawing/2014/main" id="{D669096A-3B5C-49F3-B93F-7470A87E68FB}"/>
                </a:ext>
              </a:extLst>
            </p:cNvPr>
            <p:cNvSpPr>
              <a:spLocks/>
            </p:cNvSpPr>
            <p:nvPr/>
          </p:nvSpPr>
          <p:spPr bwMode="auto">
            <a:xfrm>
              <a:off x="1943" y="3829"/>
              <a:ext cx="2033" cy="499"/>
            </a:xfrm>
            <a:custGeom>
              <a:avLst/>
              <a:gdLst>
                <a:gd name="T0" fmla="*/ 186 w 2033"/>
                <a:gd name="T1" fmla="*/ 18 h 499"/>
                <a:gd name="T2" fmla="*/ 138 w 2033"/>
                <a:gd name="T3" fmla="*/ 6 h 499"/>
                <a:gd name="T4" fmla="*/ 96 w 2033"/>
                <a:gd name="T5" fmla="*/ 0 h 499"/>
                <a:gd name="T6" fmla="*/ 36 w 2033"/>
                <a:gd name="T7" fmla="*/ 0 h 499"/>
                <a:gd name="T8" fmla="*/ 12 w 2033"/>
                <a:gd name="T9" fmla="*/ 25 h 499"/>
                <a:gd name="T10" fmla="*/ 0 w 2033"/>
                <a:gd name="T11" fmla="*/ 128 h 499"/>
                <a:gd name="T12" fmla="*/ 60 w 2033"/>
                <a:gd name="T13" fmla="*/ 104 h 499"/>
                <a:gd name="T14" fmla="*/ 90 w 2033"/>
                <a:gd name="T15" fmla="*/ 134 h 499"/>
                <a:gd name="T16" fmla="*/ 150 w 2033"/>
                <a:gd name="T17" fmla="*/ 153 h 499"/>
                <a:gd name="T18" fmla="*/ 209 w 2033"/>
                <a:gd name="T19" fmla="*/ 273 h 499"/>
                <a:gd name="T20" fmla="*/ 401 w 2033"/>
                <a:gd name="T21" fmla="*/ 359 h 499"/>
                <a:gd name="T22" fmla="*/ 777 w 2033"/>
                <a:gd name="T23" fmla="*/ 359 h 499"/>
                <a:gd name="T24" fmla="*/ 2033 w 2033"/>
                <a:gd name="T25" fmla="*/ 499 h 499"/>
                <a:gd name="T26" fmla="*/ 2033 w 2033"/>
                <a:gd name="T27" fmla="*/ 499 h 499"/>
                <a:gd name="T28" fmla="*/ 1991 w 2033"/>
                <a:gd name="T29" fmla="*/ 493 h 499"/>
                <a:gd name="T30" fmla="*/ 676 w 2033"/>
                <a:gd name="T31" fmla="*/ 243 h 499"/>
                <a:gd name="T32" fmla="*/ 514 w 2033"/>
                <a:gd name="T33" fmla="*/ 159 h 499"/>
                <a:gd name="T34" fmla="*/ 425 w 2033"/>
                <a:gd name="T35" fmla="*/ 110 h 499"/>
                <a:gd name="T36" fmla="*/ 365 w 2033"/>
                <a:gd name="T37" fmla="*/ 92 h 499"/>
                <a:gd name="T38" fmla="*/ 281 w 2033"/>
                <a:gd name="T39" fmla="*/ 61 h 499"/>
                <a:gd name="T40" fmla="*/ 186 w 2033"/>
                <a:gd name="T41" fmla="*/ 18 h 499"/>
                <a:gd name="T42" fmla="*/ 186 w 2033"/>
                <a:gd name="T43" fmla="*/ 18 h 4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2033" y="499"/>
                  </a:lnTo>
                  <a:lnTo>
                    <a:pt x="1991" y="493"/>
                  </a:lnTo>
                  <a:lnTo>
                    <a:pt x="676" y="243"/>
                  </a:lnTo>
                  <a:lnTo>
                    <a:pt x="514" y="159"/>
                  </a:lnTo>
                  <a:lnTo>
                    <a:pt x="425" y="110"/>
                  </a:lnTo>
                  <a:lnTo>
                    <a:pt x="365" y="92"/>
                  </a:lnTo>
                  <a:lnTo>
                    <a:pt x="281" y="61"/>
                  </a:lnTo>
                  <a:lnTo>
                    <a:pt x="186" y="18"/>
                  </a:lnTo>
                  <a:lnTo>
                    <a:pt x="186" y="1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14" name="Freeform 18">
              <a:extLst>
                <a:ext uri="{FF2B5EF4-FFF2-40B4-BE49-F238E27FC236}">
                  <a16:creationId xmlns:a16="http://schemas.microsoft.com/office/drawing/2014/main" id="{4E69402C-528B-4D33-A61D-C23041BF7FD8}"/>
                </a:ext>
              </a:extLst>
            </p:cNvPr>
            <p:cNvSpPr>
              <a:spLocks/>
            </p:cNvSpPr>
            <p:nvPr/>
          </p:nvSpPr>
          <p:spPr bwMode="auto">
            <a:xfrm>
              <a:off x="1830" y="3823"/>
              <a:ext cx="71" cy="61"/>
            </a:xfrm>
            <a:custGeom>
              <a:avLst/>
              <a:gdLst>
                <a:gd name="T0" fmla="*/ 0 w 71"/>
                <a:gd name="T1" fmla="*/ 18 h 60"/>
                <a:gd name="T2" fmla="*/ 6 w 71"/>
                <a:gd name="T3" fmla="*/ 18 h 60"/>
                <a:gd name="T4" fmla="*/ 12 w 71"/>
                <a:gd name="T5" fmla="*/ 12 h 60"/>
                <a:gd name="T6" fmla="*/ 6 w 71"/>
                <a:gd name="T7" fmla="*/ 6 h 60"/>
                <a:gd name="T8" fmla="*/ 0 w 71"/>
                <a:gd name="T9" fmla="*/ 0 h 60"/>
                <a:gd name="T10" fmla="*/ 29 w 71"/>
                <a:gd name="T11" fmla="*/ 18 h 60"/>
                <a:gd name="T12" fmla="*/ 53 w 71"/>
                <a:gd name="T13" fmla="*/ 18 h 60"/>
                <a:gd name="T14" fmla="*/ 59 w 71"/>
                <a:gd name="T15" fmla="*/ 30 h 60"/>
                <a:gd name="T16" fmla="*/ 65 w 71"/>
                <a:gd name="T17" fmla="*/ 42 h 60"/>
                <a:gd name="T18" fmla="*/ 71 w 71"/>
                <a:gd name="T19" fmla="*/ 54 h 60"/>
                <a:gd name="T20" fmla="*/ 71 w 71"/>
                <a:gd name="T21" fmla="*/ 60 h 60"/>
                <a:gd name="T22" fmla="*/ 59 w 71"/>
                <a:gd name="T23" fmla="*/ 54 h 60"/>
                <a:gd name="T24" fmla="*/ 47 w 71"/>
                <a:gd name="T25" fmla="*/ 42 h 60"/>
                <a:gd name="T26" fmla="*/ 23 w 71"/>
                <a:gd name="T27" fmla="*/ 30 h 60"/>
                <a:gd name="T28" fmla="*/ 23 w 71"/>
                <a:gd name="T29" fmla="*/ 36 h 60"/>
                <a:gd name="T30" fmla="*/ 18 w 71"/>
                <a:gd name="T31" fmla="*/ 42 h 60"/>
                <a:gd name="T32" fmla="*/ 12 w 71"/>
                <a:gd name="T33" fmla="*/ 48 h 60"/>
                <a:gd name="T34" fmla="*/ 6 w 71"/>
                <a:gd name="T35" fmla="*/ 48 h 60"/>
                <a:gd name="T36" fmla="*/ 6 w 71"/>
                <a:gd name="T37" fmla="*/ 48 h 60"/>
                <a:gd name="T38" fmla="*/ 6 w 71"/>
                <a:gd name="T39" fmla="*/ 36 h 60"/>
                <a:gd name="T40" fmla="*/ 0 w 71"/>
                <a:gd name="T41" fmla="*/ 18 h 60"/>
                <a:gd name="T42" fmla="*/ 0 w 71"/>
                <a:gd name="T43" fmla="*/ 18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48"/>
                  </a:lnTo>
                  <a:lnTo>
                    <a:pt x="6" y="36"/>
                  </a:lnTo>
                  <a:lnTo>
                    <a:pt x="0" y="18"/>
                  </a:lnTo>
                  <a:lnTo>
                    <a:pt x="0" y="1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15" name="Freeform 19">
              <a:extLst>
                <a:ext uri="{FF2B5EF4-FFF2-40B4-BE49-F238E27FC236}">
                  <a16:creationId xmlns:a16="http://schemas.microsoft.com/office/drawing/2014/main" id="{3C48144C-B1B3-4F31-88A2-A097CC8B2191}"/>
                </a:ext>
              </a:extLst>
            </p:cNvPr>
            <p:cNvSpPr>
              <a:spLocks/>
            </p:cNvSpPr>
            <p:nvPr/>
          </p:nvSpPr>
          <p:spPr bwMode="auto">
            <a:xfrm>
              <a:off x="855" y="3842"/>
              <a:ext cx="161" cy="164"/>
            </a:xfrm>
            <a:custGeom>
              <a:avLst/>
              <a:gdLst>
                <a:gd name="T0" fmla="*/ 30 w 161"/>
                <a:gd name="T1" fmla="*/ 0 h 162"/>
                <a:gd name="T2" fmla="*/ 48 w 161"/>
                <a:gd name="T3" fmla="*/ 6 h 162"/>
                <a:gd name="T4" fmla="*/ 72 w 161"/>
                <a:gd name="T5" fmla="*/ 6 h 162"/>
                <a:gd name="T6" fmla="*/ 114 w 161"/>
                <a:gd name="T7" fmla="*/ 12 h 162"/>
                <a:gd name="T8" fmla="*/ 96 w 161"/>
                <a:gd name="T9" fmla="*/ 54 h 162"/>
                <a:gd name="T10" fmla="*/ 96 w 161"/>
                <a:gd name="T11" fmla="*/ 60 h 162"/>
                <a:gd name="T12" fmla="*/ 102 w 161"/>
                <a:gd name="T13" fmla="*/ 72 h 162"/>
                <a:gd name="T14" fmla="*/ 108 w 161"/>
                <a:gd name="T15" fmla="*/ 84 h 162"/>
                <a:gd name="T16" fmla="*/ 120 w 161"/>
                <a:gd name="T17" fmla="*/ 96 h 162"/>
                <a:gd name="T18" fmla="*/ 143 w 161"/>
                <a:gd name="T19" fmla="*/ 114 h 162"/>
                <a:gd name="T20" fmla="*/ 155 w 161"/>
                <a:gd name="T21" fmla="*/ 138 h 162"/>
                <a:gd name="T22" fmla="*/ 161 w 161"/>
                <a:gd name="T23" fmla="*/ 156 h 162"/>
                <a:gd name="T24" fmla="*/ 161 w 161"/>
                <a:gd name="T25" fmla="*/ 162 h 162"/>
                <a:gd name="T26" fmla="*/ 96 w 161"/>
                <a:gd name="T27" fmla="*/ 102 h 162"/>
                <a:gd name="T28" fmla="*/ 30 w 161"/>
                <a:gd name="T29" fmla="*/ 54 h 162"/>
                <a:gd name="T30" fmla="*/ 0 w 161"/>
                <a:gd name="T31" fmla="*/ 0 h 162"/>
                <a:gd name="T32" fmla="*/ 30 w 161"/>
                <a:gd name="T33" fmla="*/ 0 h 162"/>
                <a:gd name="T34" fmla="*/ 30 w 161"/>
                <a:gd name="T35" fmla="*/ 0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lnTo>
                    <a:pt x="30"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16" name="Freeform 20">
              <a:extLst>
                <a:ext uri="{FF2B5EF4-FFF2-40B4-BE49-F238E27FC236}">
                  <a16:creationId xmlns:a16="http://schemas.microsoft.com/office/drawing/2014/main" id="{B4BFA251-01B5-41E3-8979-45B56F4A839D}"/>
                </a:ext>
              </a:extLst>
            </p:cNvPr>
            <p:cNvSpPr>
              <a:spLocks/>
            </p:cNvSpPr>
            <p:nvPr/>
          </p:nvSpPr>
          <p:spPr bwMode="auto">
            <a:xfrm>
              <a:off x="706" y="3854"/>
              <a:ext cx="59" cy="61"/>
            </a:xfrm>
            <a:custGeom>
              <a:avLst/>
              <a:gdLst>
                <a:gd name="T0" fmla="*/ 59 w 59"/>
                <a:gd name="T1" fmla="*/ 6 h 60"/>
                <a:gd name="T2" fmla="*/ 41 w 59"/>
                <a:gd name="T3" fmla="*/ 30 h 60"/>
                <a:gd name="T4" fmla="*/ 41 w 59"/>
                <a:gd name="T5" fmla="*/ 36 h 60"/>
                <a:gd name="T6" fmla="*/ 47 w 59"/>
                <a:gd name="T7" fmla="*/ 42 h 60"/>
                <a:gd name="T8" fmla="*/ 53 w 59"/>
                <a:gd name="T9" fmla="*/ 54 h 60"/>
                <a:gd name="T10" fmla="*/ 53 w 59"/>
                <a:gd name="T11" fmla="*/ 60 h 60"/>
                <a:gd name="T12" fmla="*/ 47 w 59"/>
                <a:gd name="T13" fmla="*/ 54 h 60"/>
                <a:gd name="T14" fmla="*/ 35 w 59"/>
                <a:gd name="T15" fmla="*/ 48 h 60"/>
                <a:gd name="T16" fmla="*/ 23 w 59"/>
                <a:gd name="T17" fmla="*/ 36 h 60"/>
                <a:gd name="T18" fmla="*/ 17 w 59"/>
                <a:gd name="T19" fmla="*/ 30 h 60"/>
                <a:gd name="T20" fmla="*/ 0 w 59"/>
                <a:gd name="T21" fmla="*/ 0 h 60"/>
                <a:gd name="T22" fmla="*/ 59 w 59"/>
                <a:gd name="T23" fmla="*/ 6 h 60"/>
                <a:gd name="T24" fmla="*/ 59 w 59"/>
                <a:gd name="T25" fmla="*/ 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lnTo>
                    <a:pt x="59" y="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17" name="Freeform 21">
              <a:extLst>
                <a:ext uri="{FF2B5EF4-FFF2-40B4-BE49-F238E27FC236}">
                  <a16:creationId xmlns:a16="http://schemas.microsoft.com/office/drawing/2014/main" id="{A11B0D18-F618-44ED-944B-C18A5B7F2512}"/>
                </a:ext>
              </a:extLst>
            </p:cNvPr>
            <p:cNvSpPr>
              <a:spLocks/>
            </p:cNvSpPr>
            <p:nvPr/>
          </p:nvSpPr>
          <p:spPr bwMode="auto">
            <a:xfrm>
              <a:off x="395" y="3811"/>
              <a:ext cx="245" cy="207"/>
            </a:xfrm>
            <a:custGeom>
              <a:avLst/>
              <a:gdLst>
                <a:gd name="T0" fmla="*/ 233 w 245"/>
                <a:gd name="T1" fmla="*/ 36 h 204"/>
                <a:gd name="T2" fmla="*/ 245 w 245"/>
                <a:gd name="T3" fmla="*/ 42 h 204"/>
                <a:gd name="T4" fmla="*/ 209 w 245"/>
                <a:gd name="T5" fmla="*/ 84 h 204"/>
                <a:gd name="T6" fmla="*/ 143 w 245"/>
                <a:gd name="T7" fmla="*/ 132 h 204"/>
                <a:gd name="T8" fmla="*/ 167 w 245"/>
                <a:gd name="T9" fmla="*/ 156 h 204"/>
                <a:gd name="T10" fmla="*/ 179 w 245"/>
                <a:gd name="T11" fmla="*/ 204 h 204"/>
                <a:gd name="T12" fmla="*/ 77 w 245"/>
                <a:gd name="T13" fmla="*/ 132 h 204"/>
                <a:gd name="T14" fmla="*/ 47 w 245"/>
                <a:gd name="T15" fmla="*/ 84 h 204"/>
                <a:gd name="T16" fmla="*/ 89 w 245"/>
                <a:gd name="T17" fmla="*/ 66 h 204"/>
                <a:gd name="T18" fmla="*/ 59 w 245"/>
                <a:gd name="T19" fmla="*/ 36 h 204"/>
                <a:gd name="T20" fmla="*/ 0 w 245"/>
                <a:gd name="T21" fmla="*/ 12 h 204"/>
                <a:gd name="T22" fmla="*/ 0 w 245"/>
                <a:gd name="T23" fmla="*/ 0 h 204"/>
                <a:gd name="T24" fmla="*/ 6 w 245"/>
                <a:gd name="T25" fmla="*/ 0 h 204"/>
                <a:gd name="T26" fmla="*/ 12 w 245"/>
                <a:gd name="T27" fmla="*/ 0 h 204"/>
                <a:gd name="T28" fmla="*/ 47 w 245"/>
                <a:gd name="T29" fmla="*/ 6 h 204"/>
                <a:gd name="T30" fmla="*/ 77 w 245"/>
                <a:gd name="T31" fmla="*/ 6 h 204"/>
                <a:gd name="T32" fmla="*/ 83 w 245"/>
                <a:gd name="T33" fmla="*/ 6 h 204"/>
                <a:gd name="T34" fmla="*/ 89 w 245"/>
                <a:gd name="T35" fmla="*/ 6 h 204"/>
                <a:gd name="T36" fmla="*/ 101 w 245"/>
                <a:gd name="T37" fmla="*/ 12 h 204"/>
                <a:gd name="T38" fmla="*/ 125 w 245"/>
                <a:gd name="T39" fmla="*/ 12 h 204"/>
                <a:gd name="T40" fmla="*/ 143 w 245"/>
                <a:gd name="T41" fmla="*/ 18 h 204"/>
                <a:gd name="T42" fmla="*/ 149 w 245"/>
                <a:gd name="T43" fmla="*/ 18 h 204"/>
                <a:gd name="T44" fmla="*/ 149 w 245"/>
                <a:gd name="T45" fmla="*/ 18 h 204"/>
                <a:gd name="T46" fmla="*/ 203 w 245"/>
                <a:gd name="T47" fmla="*/ 24 h 204"/>
                <a:gd name="T48" fmla="*/ 233 w 245"/>
                <a:gd name="T49" fmla="*/ 36 h 204"/>
                <a:gd name="T50" fmla="*/ 233 w 245"/>
                <a:gd name="T51" fmla="*/ 36 h 2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149" y="18"/>
                  </a:lnTo>
                  <a:lnTo>
                    <a:pt x="203" y="24"/>
                  </a:lnTo>
                  <a:lnTo>
                    <a:pt x="233" y="36"/>
                  </a:lnTo>
                  <a:lnTo>
                    <a:pt x="233"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4118" name="Rectangle 22">
            <a:extLst>
              <a:ext uri="{FF2B5EF4-FFF2-40B4-BE49-F238E27FC236}">
                <a16:creationId xmlns:a16="http://schemas.microsoft.com/office/drawing/2014/main" id="{3A354191-28DE-46A5-855C-39C213BDEFF0}"/>
              </a:ext>
            </a:extLst>
          </p:cNvPr>
          <p:cNvSpPr>
            <a:spLocks noGrp="1" noChangeArrowheads="1"/>
          </p:cNvSpPr>
          <p:nvPr>
            <p:ph type="title"/>
          </p:nvPr>
        </p:nvSpPr>
        <p:spPr bwMode="auto">
          <a:xfrm>
            <a:off x="457200" y="228600"/>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4119" name="Rectangle 23">
            <a:extLst>
              <a:ext uri="{FF2B5EF4-FFF2-40B4-BE49-F238E27FC236}">
                <a16:creationId xmlns:a16="http://schemas.microsoft.com/office/drawing/2014/main" id="{229EE2AF-5E54-4B70-9434-5AC3E43F9F36}"/>
              </a:ext>
            </a:extLst>
          </p:cNvPr>
          <p:cNvSpPr>
            <a:spLocks noGrp="1" noChangeArrowheads="1"/>
          </p:cNvSpPr>
          <p:nvPr>
            <p:ph type="body" idx="1"/>
          </p:nvPr>
        </p:nvSpPr>
        <p:spPr bwMode="auto">
          <a:xfrm>
            <a:off x="457200" y="16002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120" name="Rectangle 24">
            <a:extLst>
              <a:ext uri="{FF2B5EF4-FFF2-40B4-BE49-F238E27FC236}">
                <a16:creationId xmlns:a16="http://schemas.microsoft.com/office/drawing/2014/main" id="{A2BA4E6B-44DA-40CA-8087-0AA2D72320E1}"/>
              </a:ext>
            </a:extLst>
          </p:cNvPr>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defRPr>
            </a:lvl1pPr>
          </a:lstStyle>
          <a:p>
            <a:endParaRPr lang="en-US" altLang="en-US"/>
          </a:p>
        </p:txBody>
      </p:sp>
      <p:sp>
        <p:nvSpPr>
          <p:cNvPr id="4121" name="Rectangle 25">
            <a:extLst>
              <a:ext uri="{FF2B5EF4-FFF2-40B4-BE49-F238E27FC236}">
                <a16:creationId xmlns:a16="http://schemas.microsoft.com/office/drawing/2014/main" id="{9B3CFD6A-90C6-4997-82A6-9C8424833AD6}"/>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000000"/>
                  </a:outerShdw>
                </a:effectLst>
              </a:defRPr>
            </a:lvl1pPr>
          </a:lstStyle>
          <a:p>
            <a:endParaRPr lang="en-US" altLang="en-US"/>
          </a:p>
        </p:txBody>
      </p:sp>
      <p:sp>
        <p:nvSpPr>
          <p:cNvPr id="4122" name="Rectangle 26">
            <a:extLst>
              <a:ext uri="{FF2B5EF4-FFF2-40B4-BE49-F238E27FC236}">
                <a16:creationId xmlns:a16="http://schemas.microsoft.com/office/drawing/2014/main" id="{6D409792-B84E-474F-A4B0-81C91642E799}"/>
              </a:ext>
            </a:extLst>
          </p:cNvPr>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effectLst>
                  <a:outerShdw blurRad="38100" dist="38100" dir="2700000" algn="tl">
                    <a:srgbClr val="000000"/>
                  </a:outerShdw>
                </a:effectLst>
              </a:defRPr>
            </a:lvl1pPr>
          </a:lstStyle>
          <a:p>
            <a:fld id="{0978C5F7-62FA-404B-81B4-0154385D7E9D}" type="slidenum">
              <a:rPr lang="en-US"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rtl="0" fontAlgn="base">
        <a:spcBef>
          <a:spcPct val="0"/>
        </a:spcBef>
        <a:spcAft>
          <a:spcPct val="0"/>
        </a:spcAft>
        <a:defRPr sz="4400" kern="12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9pPr>
    </p:titleStyle>
    <p:bodyStyle>
      <a:lvl1pPr marL="342900" indent="-342900" algn="l" rtl="0" fontAlgn="base">
        <a:spcBef>
          <a:spcPct val="20000"/>
        </a:spcBef>
        <a:spcAft>
          <a:spcPct val="0"/>
        </a:spcAft>
        <a:buClr>
          <a:schemeClr val="tx2"/>
        </a:buClr>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lr>
          <a:schemeClr val="tx2"/>
        </a:buClr>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lr>
          <a:schemeClr val="tx2"/>
        </a:buClr>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0.xml.rels><?xml version="1.0" encoding="UTF-8" standalone="yes"?>
<Relationships xmlns="http://schemas.openxmlformats.org/package/2006/relationships"><Relationship Id="rId2" Type="http://schemas.openxmlformats.org/officeDocument/2006/relationships/image" Target="../media/image4.png" /><Relationship Id="rId1" Type="http://schemas.openxmlformats.org/officeDocument/2006/relationships/slideLayout" Target="../slideLayouts/slideLayout2.xml" /></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A1016102-E2E3-4A84-817A-F426EE1CE74D}"/>
              </a:ext>
            </a:extLst>
          </p:cNvPr>
          <p:cNvSpPr>
            <a:spLocks noGrp="1" noChangeArrowheads="1"/>
          </p:cNvSpPr>
          <p:nvPr>
            <p:ph type="ctrTitle"/>
          </p:nvPr>
        </p:nvSpPr>
        <p:spPr>
          <a:xfrm>
            <a:off x="457200" y="1821996"/>
            <a:ext cx="8229600" cy="1736725"/>
          </a:xfrm>
        </p:spPr>
        <p:txBody>
          <a:bodyPr/>
          <a:lstStyle/>
          <a:p>
            <a:r>
              <a:rPr lang="en-US" altLang="en-US">
                <a:solidFill>
                  <a:srgbClr val="FFFF00"/>
                </a:solidFill>
              </a:rPr>
              <a:t>Laws of Thermodynamics</a:t>
            </a:r>
          </a:p>
        </p:txBody>
      </p:sp>
      <p:sp>
        <p:nvSpPr>
          <p:cNvPr id="2" name="Rectangle 2">
            <a:extLst>
              <a:ext uri="{FF2B5EF4-FFF2-40B4-BE49-F238E27FC236}">
                <a16:creationId xmlns:a16="http://schemas.microsoft.com/office/drawing/2014/main" id="{EF2C0791-FDF6-6444-9FCA-AB93F7368C7C}"/>
              </a:ext>
            </a:extLst>
          </p:cNvPr>
          <p:cNvSpPr>
            <a:spLocks noGrp="1" noChangeArrowheads="1"/>
          </p:cNvSpPr>
          <p:nvPr>
            <p:ph type="ctrTitle"/>
          </p:nvPr>
        </p:nvSpPr>
        <p:spPr>
          <a:xfrm>
            <a:off x="457200" y="3913414"/>
            <a:ext cx="8229600" cy="1736725"/>
          </a:xfrm>
        </p:spPr>
        <p:txBody>
          <a:bodyPr/>
          <a:lstStyle/>
          <a:p>
            <a:r>
              <a:rPr lang="en-US" altLang="en-US">
                <a:solidFill>
                  <a:srgbClr val="FFFF00"/>
                </a:solidFill>
              </a:rPr>
              <a:t>Presented by:</a:t>
            </a:r>
            <a:br>
              <a:rPr lang="en-US" altLang="en-US">
                <a:solidFill>
                  <a:srgbClr val="FFFF00"/>
                </a:solidFill>
              </a:rPr>
            </a:br>
            <a:r>
              <a:rPr lang="en-US" altLang="en-US">
                <a:solidFill>
                  <a:srgbClr val="FFFF00"/>
                </a:solidFill>
              </a:rPr>
              <a:t>Asif Ajaz Lone</a:t>
            </a:r>
            <a:br>
              <a:rPr lang="en-US" altLang="en-US">
                <a:solidFill>
                  <a:srgbClr val="FFFF00"/>
                </a:solidFill>
              </a:rPr>
            </a:br>
            <a:r>
              <a:rPr lang="en-US" altLang="en-US">
                <a:solidFill>
                  <a:srgbClr val="FFFF00"/>
                </a:solidFill>
              </a:rPr>
              <a:t>Asst. Professor of Physics</a:t>
            </a:r>
          </a:p>
        </p:txBody>
      </p:sp>
      <p:sp>
        <p:nvSpPr>
          <p:cNvPr id="4" name="Rectangle 2">
            <a:extLst>
              <a:ext uri="{FF2B5EF4-FFF2-40B4-BE49-F238E27FC236}">
                <a16:creationId xmlns:a16="http://schemas.microsoft.com/office/drawing/2014/main" id="{66574F7D-D96C-3344-B72B-C6C1E12897F9}"/>
              </a:ext>
            </a:extLst>
          </p:cNvPr>
          <p:cNvSpPr>
            <a:spLocks noGrp="1" noChangeArrowheads="1"/>
          </p:cNvSpPr>
          <p:nvPr>
            <p:ph type="ctrTitle"/>
          </p:nvPr>
        </p:nvSpPr>
        <p:spPr>
          <a:xfrm>
            <a:off x="457200" y="85271"/>
            <a:ext cx="8229600" cy="1736725"/>
          </a:xfrm>
        </p:spPr>
        <p:txBody>
          <a:bodyPr/>
          <a:lstStyle/>
          <a:p>
            <a:r>
              <a:rPr lang="en-US" altLang="en-US">
                <a:solidFill>
                  <a:srgbClr val="FFFF00"/>
                </a:solidFill>
              </a:rPr>
              <a:t>Dept. Of Physics</a:t>
            </a:r>
            <a:br>
              <a:rPr lang="en-US" altLang="en-US">
                <a:solidFill>
                  <a:srgbClr val="FFFF00"/>
                </a:solidFill>
              </a:rPr>
            </a:br>
            <a:r>
              <a:rPr lang="en-US" altLang="en-US">
                <a:solidFill>
                  <a:srgbClr val="FFFF00"/>
                </a:solidFill>
              </a:rPr>
              <a:t>GDC Rajouri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78251461-F1F9-4424-8825-1BCC93691701}"/>
              </a:ext>
            </a:extLst>
          </p:cNvPr>
          <p:cNvSpPr>
            <a:spLocks noGrp="1" noChangeArrowheads="1"/>
          </p:cNvSpPr>
          <p:nvPr>
            <p:ph type="title"/>
          </p:nvPr>
        </p:nvSpPr>
        <p:spPr/>
        <p:txBody>
          <a:bodyPr/>
          <a:lstStyle/>
          <a:p>
            <a:r>
              <a:rPr lang="en-US" altLang="en-US">
                <a:solidFill>
                  <a:srgbClr val="FFFF00"/>
                </a:solidFill>
              </a:rPr>
              <a:t>1.1.2 Isothermal Process</a:t>
            </a:r>
          </a:p>
        </p:txBody>
      </p:sp>
      <p:sp>
        <p:nvSpPr>
          <p:cNvPr id="27651" name="Rectangle 3">
            <a:extLst>
              <a:ext uri="{FF2B5EF4-FFF2-40B4-BE49-F238E27FC236}">
                <a16:creationId xmlns:a16="http://schemas.microsoft.com/office/drawing/2014/main" id="{F13EC1B3-FD3B-45BF-ACCC-350185C688FE}"/>
              </a:ext>
            </a:extLst>
          </p:cNvPr>
          <p:cNvSpPr>
            <a:spLocks noGrp="1" noChangeArrowheads="1"/>
          </p:cNvSpPr>
          <p:nvPr>
            <p:ph type="body" idx="1"/>
          </p:nvPr>
        </p:nvSpPr>
        <p:spPr/>
        <p:txBody>
          <a:bodyPr/>
          <a:lstStyle/>
          <a:p>
            <a:r>
              <a:rPr lang="en-US" altLang="en-US">
                <a:solidFill>
                  <a:srgbClr val="FFFF00"/>
                </a:solidFill>
              </a:rPr>
              <a:t>An isothermal process is a constant temperature process. Any heat flow into or out of the system must be slow enough to maintain thermal equilibrium</a:t>
            </a:r>
          </a:p>
          <a:p>
            <a:r>
              <a:rPr lang="en-US" altLang="en-US">
                <a:solidFill>
                  <a:srgbClr val="FFFF00"/>
                </a:solidFill>
              </a:rPr>
              <a:t>For ideal gases, if </a:t>
            </a:r>
            <a:r>
              <a:rPr lang="el-GR" altLang="en-US">
                <a:solidFill>
                  <a:srgbClr val="FFFF00"/>
                </a:solidFill>
                <a:cs typeface="Arial" panose="020B0604020202020204" pitchFamily="34" charset="0"/>
              </a:rPr>
              <a:t>Δ</a:t>
            </a:r>
            <a:r>
              <a:rPr lang="en-US" altLang="en-US">
                <a:solidFill>
                  <a:srgbClr val="FFFF00"/>
                </a:solidFill>
                <a:cs typeface="Arial" panose="020B0604020202020204" pitchFamily="34" charset="0"/>
              </a:rPr>
              <a:t>T is zero, </a:t>
            </a:r>
            <a:r>
              <a:rPr lang="el-GR" altLang="en-US">
                <a:solidFill>
                  <a:srgbClr val="FFFF00"/>
                </a:solidFill>
                <a:cs typeface="Arial" panose="020B0604020202020204" pitchFamily="34" charset="0"/>
              </a:rPr>
              <a:t>Δ</a:t>
            </a:r>
            <a:r>
              <a:rPr lang="en-US" altLang="en-US">
                <a:solidFill>
                  <a:srgbClr val="FFFF00"/>
                </a:solidFill>
                <a:cs typeface="Arial" panose="020B0604020202020204" pitchFamily="34" charset="0"/>
              </a:rPr>
              <a:t>U = 0</a:t>
            </a:r>
          </a:p>
          <a:p>
            <a:r>
              <a:rPr lang="en-US" altLang="en-US">
                <a:solidFill>
                  <a:srgbClr val="FFFF00"/>
                </a:solidFill>
                <a:cs typeface="Arial" panose="020B0604020202020204" pitchFamily="34" charset="0"/>
              </a:rPr>
              <a:t>Therefore, Q = W</a:t>
            </a:r>
          </a:p>
          <a:p>
            <a:pPr lvl="1"/>
            <a:r>
              <a:rPr lang="en-US" altLang="en-US">
                <a:solidFill>
                  <a:srgbClr val="FFFF00"/>
                </a:solidFill>
                <a:cs typeface="Arial" panose="020B0604020202020204" pitchFamily="34" charset="0"/>
              </a:rPr>
              <a:t>Any energy entering the system (Q) must leave as work (W)</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E5654903-957C-4732-B7F7-F9449855E8AA}"/>
              </a:ext>
            </a:extLst>
          </p:cNvPr>
          <p:cNvSpPr>
            <a:spLocks noGrp="1" noChangeArrowheads="1"/>
          </p:cNvSpPr>
          <p:nvPr>
            <p:ph type="title"/>
          </p:nvPr>
        </p:nvSpPr>
        <p:spPr/>
        <p:txBody>
          <a:bodyPr/>
          <a:lstStyle/>
          <a:p>
            <a:r>
              <a:rPr lang="en-US" altLang="en-US">
                <a:solidFill>
                  <a:srgbClr val="FFFF00"/>
                </a:solidFill>
              </a:rPr>
              <a:t>1.1.3 Isobaric Process</a:t>
            </a:r>
          </a:p>
        </p:txBody>
      </p:sp>
      <p:sp>
        <p:nvSpPr>
          <p:cNvPr id="28675" name="Rectangle 3">
            <a:extLst>
              <a:ext uri="{FF2B5EF4-FFF2-40B4-BE49-F238E27FC236}">
                <a16:creationId xmlns:a16="http://schemas.microsoft.com/office/drawing/2014/main" id="{BA24734B-C977-4EEE-B134-3DDECEBA05FB}"/>
              </a:ext>
            </a:extLst>
          </p:cNvPr>
          <p:cNvSpPr>
            <a:spLocks noGrp="1" noChangeArrowheads="1"/>
          </p:cNvSpPr>
          <p:nvPr>
            <p:ph type="body" idx="1"/>
          </p:nvPr>
        </p:nvSpPr>
        <p:spPr/>
        <p:txBody>
          <a:bodyPr/>
          <a:lstStyle/>
          <a:p>
            <a:r>
              <a:rPr lang="en-US" altLang="en-US">
                <a:solidFill>
                  <a:srgbClr val="FFFF00"/>
                </a:solidFill>
              </a:rPr>
              <a:t>An isobaric process is a constant pressure process. </a:t>
            </a:r>
            <a:r>
              <a:rPr lang="el-GR" altLang="en-US">
                <a:solidFill>
                  <a:srgbClr val="FFFF00"/>
                </a:solidFill>
                <a:cs typeface="Arial" panose="020B0604020202020204" pitchFamily="34" charset="0"/>
              </a:rPr>
              <a:t>Δ</a:t>
            </a:r>
            <a:r>
              <a:rPr lang="en-US" altLang="en-US">
                <a:solidFill>
                  <a:srgbClr val="FFFF00"/>
                </a:solidFill>
                <a:cs typeface="Arial" panose="020B0604020202020204" pitchFamily="34" charset="0"/>
              </a:rPr>
              <a:t>U, W, and Q are generally non-zero, but calculating the work done by an ideal gas is straightforward</a:t>
            </a:r>
          </a:p>
          <a:p>
            <a:pPr algn="ctr">
              <a:buFontTx/>
              <a:buNone/>
            </a:pPr>
            <a:r>
              <a:rPr lang="en-US" altLang="en-US">
                <a:solidFill>
                  <a:srgbClr val="FFFF00"/>
                </a:solidFill>
                <a:cs typeface="Arial" panose="020B0604020202020204" pitchFamily="34" charset="0"/>
              </a:rPr>
              <a:t>W = P·</a:t>
            </a:r>
            <a:r>
              <a:rPr lang="el-GR" altLang="en-US">
                <a:solidFill>
                  <a:srgbClr val="FFFF00"/>
                </a:solidFill>
                <a:cs typeface="Arial" panose="020B0604020202020204" pitchFamily="34" charset="0"/>
              </a:rPr>
              <a:t>Δ</a:t>
            </a:r>
            <a:r>
              <a:rPr lang="en-US" altLang="en-US">
                <a:solidFill>
                  <a:srgbClr val="FFFF00"/>
                </a:solidFill>
                <a:cs typeface="Arial" panose="020B0604020202020204" pitchFamily="34" charset="0"/>
              </a:rPr>
              <a:t>V</a:t>
            </a:r>
          </a:p>
          <a:p>
            <a:r>
              <a:rPr lang="en-US" altLang="en-US">
                <a:solidFill>
                  <a:srgbClr val="FFFF00"/>
                </a:solidFill>
                <a:cs typeface="Arial" panose="020B0604020202020204" pitchFamily="34" charset="0"/>
              </a:rPr>
              <a:t>Water boiling in a saucepan is an example of an isobar process</a:t>
            </a:r>
          </a:p>
          <a:p>
            <a:pPr algn="ctr">
              <a:buFontTx/>
              <a:buNone/>
            </a:pPr>
            <a:endParaRPr lang="en-US" altLang="en-US">
              <a:solidFill>
                <a:srgbClr val="FFFF00"/>
              </a:solidFill>
              <a:cs typeface="Arial" panose="020B060402020202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E7C7F086-CEC0-4132-A679-57FE9F9CBA33}"/>
              </a:ext>
            </a:extLst>
          </p:cNvPr>
          <p:cNvSpPr>
            <a:spLocks noGrp="1" noChangeArrowheads="1"/>
          </p:cNvSpPr>
          <p:nvPr>
            <p:ph type="title"/>
          </p:nvPr>
        </p:nvSpPr>
        <p:spPr/>
        <p:txBody>
          <a:bodyPr/>
          <a:lstStyle/>
          <a:p>
            <a:r>
              <a:rPr lang="en-US" altLang="en-US">
                <a:solidFill>
                  <a:srgbClr val="FFFF00"/>
                </a:solidFill>
              </a:rPr>
              <a:t>1.1.4 Isochoric Process</a:t>
            </a:r>
          </a:p>
        </p:txBody>
      </p:sp>
      <p:sp>
        <p:nvSpPr>
          <p:cNvPr id="29699" name="Rectangle 3">
            <a:extLst>
              <a:ext uri="{FF2B5EF4-FFF2-40B4-BE49-F238E27FC236}">
                <a16:creationId xmlns:a16="http://schemas.microsoft.com/office/drawing/2014/main" id="{0584A5E7-CDB3-4DB3-8E2C-E6D1E19CE612}"/>
              </a:ext>
            </a:extLst>
          </p:cNvPr>
          <p:cNvSpPr>
            <a:spLocks noGrp="1" noChangeArrowheads="1"/>
          </p:cNvSpPr>
          <p:nvPr>
            <p:ph type="body" idx="1"/>
          </p:nvPr>
        </p:nvSpPr>
        <p:spPr/>
        <p:txBody>
          <a:bodyPr/>
          <a:lstStyle/>
          <a:p>
            <a:r>
              <a:rPr lang="en-US" altLang="en-US">
                <a:solidFill>
                  <a:srgbClr val="FFFF00"/>
                </a:solidFill>
              </a:rPr>
              <a:t>An isochoric process is a constant volume process. When the volume of a system doesn’t change, it will do no work on its surroundings. W = 0</a:t>
            </a:r>
          </a:p>
          <a:p>
            <a:pPr algn="ctr">
              <a:buFontTx/>
              <a:buNone/>
            </a:pPr>
            <a:r>
              <a:rPr lang="el-GR" altLang="en-US">
                <a:solidFill>
                  <a:srgbClr val="FFFF00"/>
                </a:solidFill>
                <a:cs typeface="Arial" panose="020B0604020202020204" pitchFamily="34" charset="0"/>
              </a:rPr>
              <a:t>Δ</a:t>
            </a:r>
            <a:r>
              <a:rPr lang="en-US" altLang="en-US">
                <a:solidFill>
                  <a:srgbClr val="FFFF00"/>
                </a:solidFill>
                <a:cs typeface="Arial" panose="020B0604020202020204" pitchFamily="34" charset="0"/>
              </a:rPr>
              <a:t>U = Q</a:t>
            </a:r>
          </a:p>
          <a:p>
            <a:r>
              <a:rPr lang="en-US" altLang="en-US">
                <a:solidFill>
                  <a:srgbClr val="FFFF00"/>
                </a:solidFill>
                <a:cs typeface="Arial" panose="020B0604020202020204" pitchFamily="34" charset="0"/>
              </a:rPr>
              <a:t>Heating gas in a closed container is an isochoric process</a:t>
            </a:r>
            <a:endParaRPr lang="en-US" altLang="en-US">
              <a:solidFill>
                <a:srgbClr val="FFFF00"/>
              </a:solidFill>
            </a:endParaRPr>
          </a:p>
          <a:p>
            <a:endParaRPr lang="en-US" altLang="en-US">
              <a:solidFill>
                <a:srgbClr val="FFFF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37A10600-06AF-48B2-8C7B-C7367A557058}"/>
              </a:ext>
            </a:extLst>
          </p:cNvPr>
          <p:cNvSpPr>
            <a:spLocks noGrp="1" noChangeArrowheads="1"/>
          </p:cNvSpPr>
          <p:nvPr>
            <p:ph type="title"/>
          </p:nvPr>
        </p:nvSpPr>
        <p:spPr/>
        <p:txBody>
          <a:bodyPr/>
          <a:lstStyle/>
          <a:p>
            <a:r>
              <a:rPr lang="en-US" altLang="en-US">
                <a:solidFill>
                  <a:srgbClr val="FFFF00"/>
                </a:solidFill>
              </a:rPr>
              <a:t>1.2 Heat Capacity</a:t>
            </a:r>
          </a:p>
        </p:txBody>
      </p:sp>
      <p:sp>
        <p:nvSpPr>
          <p:cNvPr id="31747" name="Rectangle 3">
            <a:extLst>
              <a:ext uri="{FF2B5EF4-FFF2-40B4-BE49-F238E27FC236}">
                <a16:creationId xmlns:a16="http://schemas.microsoft.com/office/drawing/2014/main" id="{7C1D01F6-FF88-4CE3-9D6A-9D2267CFF291}"/>
              </a:ext>
            </a:extLst>
          </p:cNvPr>
          <p:cNvSpPr>
            <a:spLocks noGrp="1" noChangeArrowheads="1"/>
          </p:cNvSpPr>
          <p:nvPr>
            <p:ph type="body" idx="1"/>
          </p:nvPr>
        </p:nvSpPr>
        <p:spPr/>
        <p:txBody>
          <a:bodyPr/>
          <a:lstStyle/>
          <a:p>
            <a:r>
              <a:rPr lang="en-US" altLang="en-US">
                <a:solidFill>
                  <a:srgbClr val="FFFF00"/>
                </a:solidFill>
              </a:rPr>
              <a:t>The amount of heat required to raise a certain mass of a material by a certain temperature is called heat capacity</a:t>
            </a:r>
          </a:p>
          <a:p>
            <a:pPr algn="ctr">
              <a:buFontTx/>
              <a:buNone/>
            </a:pPr>
            <a:r>
              <a:rPr lang="en-US" altLang="en-US">
                <a:solidFill>
                  <a:srgbClr val="FFFF00"/>
                </a:solidFill>
              </a:rPr>
              <a:t>Q = mc</a:t>
            </a:r>
            <a:r>
              <a:rPr lang="en-US" altLang="en-US" baseline="-25000">
                <a:solidFill>
                  <a:srgbClr val="FFFF00"/>
                </a:solidFill>
              </a:rPr>
              <a:t>x</a:t>
            </a:r>
            <a:r>
              <a:rPr lang="el-GR" altLang="en-US">
                <a:solidFill>
                  <a:srgbClr val="FFFF00"/>
                </a:solidFill>
                <a:cs typeface="Arial" panose="020B0604020202020204" pitchFamily="34" charset="0"/>
              </a:rPr>
              <a:t>Δ</a:t>
            </a:r>
            <a:r>
              <a:rPr lang="en-US" altLang="en-US">
                <a:solidFill>
                  <a:srgbClr val="FFFF00"/>
                </a:solidFill>
                <a:cs typeface="Arial" panose="020B0604020202020204" pitchFamily="34" charset="0"/>
              </a:rPr>
              <a:t>T</a:t>
            </a:r>
          </a:p>
          <a:p>
            <a:r>
              <a:rPr lang="en-US" altLang="en-US">
                <a:solidFill>
                  <a:srgbClr val="FFFF00"/>
                </a:solidFill>
                <a:cs typeface="Arial" panose="020B0604020202020204" pitchFamily="34" charset="0"/>
              </a:rPr>
              <a:t>The constant c</a:t>
            </a:r>
            <a:r>
              <a:rPr lang="en-US" altLang="en-US" baseline="-25000">
                <a:solidFill>
                  <a:srgbClr val="FFFF00"/>
                </a:solidFill>
                <a:cs typeface="Arial" panose="020B0604020202020204" pitchFamily="34" charset="0"/>
              </a:rPr>
              <a:t>x</a:t>
            </a:r>
            <a:r>
              <a:rPr lang="en-US" altLang="en-US">
                <a:solidFill>
                  <a:srgbClr val="FFFF00"/>
                </a:solidFill>
                <a:cs typeface="Arial" panose="020B0604020202020204" pitchFamily="34" charset="0"/>
              </a:rPr>
              <a:t> is called the specific heat of substance x, (SI units of J/kg·K)</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1670A0A2-DCBE-411C-8BAA-4CA8475931F2}"/>
              </a:ext>
            </a:extLst>
          </p:cNvPr>
          <p:cNvSpPr>
            <a:spLocks noGrp="1" noChangeArrowheads="1"/>
          </p:cNvSpPr>
          <p:nvPr>
            <p:ph type="title"/>
          </p:nvPr>
        </p:nvSpPr>
        <p:spPr/>
        <p:txBody>
          <a:bodyPr/>
          <a:lstStyle/>
          <a:p>
            <a:r>
              <a:rPr lang="en-US" altLang="en-US" sz="4000">
                <a:solidFill>
                  <a:srgbClr val="FFFF00"/>
                </a:solidFill>
              </a:rPr>
              <a:t>1.2.1 Heat Capacity of Ideal Gas</a:t>
            </a:r>
          </a:p>
        </p:txBody>
      </p:sp>
      <p:sp>
        <p:nvSpPr>
          <p:cNvPr id="34819" name="Rectangle 3">
            <a:extLst>
              <a:ext uri="{FF2B5EF4-FFF2-40B4-BE49-F238E27FC236}">
                <a16:creationId xmlns:a16="http://schemas.microsoft.com/office/drawing/2014/main" id="{AC80119D-FBE3-45B8-99CB-F0C07F1D49DF}"/>
              </a:ext>
            </a:extLst>
          </p:cNvPr>
          <p:cNvSpPr>
            <a:spLocks noGrp="1" noChangeArrowheads="1"/>
          </p:cNvSpPr>
          <p:nvPr>
            <p:ph type="body" idx="1"/>
          </p:nvPr>
        </p:nvSpPr>
        <p:spPr/>
        <p:txBody>
          <a:bodyPr/>
          <a:lstStyle/>
          <a:p>
            <a:r>
              <a:rPr lang="en-US" altLang="en-US">
                <a:solidFill>
                  <a:srgbClr val="FFFF00"/>
                </a:solidFill>
              </a:rPr>
              <a:t>C</a:t>
            </a:r>
            <a:r>
              <a:rPr lang="en-US" altLang="en-US" baseline="-25000">
                <a:solidFill>
                  <a:srgbClr val="FFFF00"/>
                </a:solidFill>
              </a:rPr>
              <a:t>V</a:t>
            </a:r>
            <a:r>
              <a:rPr lang="en-US" altLang="en-US">
                <a:solidFill>
                  <a:srgbClr val="FFFF00"/>
                </a:solidFill>
              </a:rPr>
              <a:t> = heat capacity at constant volume</a:t>
            </a:r>
          </a:p>
          <a:p>
            <a:pPr algn="ctr">
              <a:buFontTx/>
              <a:buNone/>
            </a:pPr>
            <a:r>
              <a:rPr lang="en-US" altLang="en-US">
                <a:solidFill>
                  <a:srgbClr val="FFFF00"/>
                </a:solidFill>
              </a:rPr>
              <a:t>C</a:t>
            </a:r>
            <a:r>
              <a:rPr lang="en-US" altLang="en-US" baseline="-25000">
                <a:solidFill>
                  <a:srgbClr val="FFFF00"/>
                </a:solidFill>
              </a:rPr>
              <a:t>V</a:t>
            </a:r>
            <a:r>
              <a:rPr lang="en-US" altLang="en-US">
                <a:solidFill>
                  <a:srgbClr val="FFFF00"/>
                </a:solidFill>
              </a:rPr>
              <a:t> = 3/2 R</a:t>
            </a:r>
          </a:p>
          <a:p>
            <a:r>
              <a:rPr lang="en-US" altLang="en-US">
                <a:solidFill>
                  <a:srgbClr val="FFFF00"/>
                </a:solidFill>
              </a:rPr>
              <a:t>C</a:t>
            </a:r>
            <a:r>
              <a:rPr lang="en-US" altLang="en-US" baseline="-25000">
                <a:solidFill>
                  <a:srgbClr val="FFFF00"/>
                </a:solidFill>
              </a:rPr>
              <a:t>P</a:t>
            </a:r>
            <a:r>
              <a:rPr lang="en-US" altLang="en-US">
                <a:solidFill>
                  <a:srgbClr val="FFFF00"/>
                </a:solidFill>
              </a:rPr>
              <a:t> = heat capacity at constant pressure</a:t>
            </a:r>
          </a:p>
          <a:p>
            <a:pPr algn="ctr">
              <a:buFontTx/>
              <a:buNone/>
            </a:pPr>
            <a:r>
              <a:rPr lang="en-US" altLang="en-US">
                <a:solidFill>
                  <a:srgbClr val="FFFF00"/>
                </a:solidFill>
              </a:rPr>
              <a:t>C</a:t>
            </a:r>
            <a:r>
              <a:rPr lang="en-US" altLang="en-US" baseline="-25000">
                <a:solidFill>
                  <a:srgbClr val="FFFF00"/>
                </a:solidFill>
              </a:rPr>
              <a:t>P</a:t>
            </a:r>
            <a:r>
              <a:rPr lang="en-US" altLang="en-US">
                <a:solidFill>
                  <a:srgbClr val="FFFF00"/>
                </a:solidFill>
              </a:rPr>
              <a:t> = 5/2 R</a:t>
            </a:r>
          </a:p>
          <a:p>
            <a:r>
              <a:rPr lang="en-US" altLang="en-US">
                <a:solidFill>
                  <a:srgbClr val="FFFF00"/>
                </a:solidFill>
              </a:rPr>
              <a:t>For constant volume</a:t>
            </a:r>
          </a:p>
          <a:p>
            <a:pPr algn="ctr">
              <a:buFontTx/>
              <a:buNone/>
            </a:pPr>
            <a:r>
              <a:rPr lang="en-US" altLang="en-US">
                <a:solidFill>
                  <a:srgbClr val="FFFF00"/>
                </a:solidFill>
                <a:cs typeface="Arial" panose="020B0604020202020204" pitchFamily="34" charset="0"/>
              </a:rPr>
              <a:t>Q = nC</a:t>
            </a:r>
            <a:r>
              <a:rPr lang="en-US" altLang="en-US" baseline="-25000">
                <a:solidFill>
                  <a:srgbClr val="FFFF00"/>
                </a:solidFill>
                <a:cs typeface="Arial" panose="020B0604020202020204" pitchFamily="34" charset="0"/>
              </a:rPr>
              <a:t>V</a:t>
            </a:r>
            <a:r>
              <a:rPr lang="el-GR" altLang="en-US">
                <a:solidFill>
                  <a:srgbClr val="FFFF00"/>
                </a:solidFill>
                <a:cs typeface="Arial" panose="020B0604020202020204" pitchFamily="34" charset="0"/>
              </a:rPr>
              <a:t>Δ</a:t>
            </a:r>
            <a:r>
              <a:rPr lang="en-US" altLang="en-US">
                <a:solidFill>
                  <a:srgbClr val="FFFF00"/>
                </a:solidFill>
                <a:cs typeface="Arial" panose="020B0604020202020204" pitchFamily="34" charset="0"/>
              </a:rPr>
              <a:t>T = </a:t>
            </a:r>
            <a:r>
              <a:rPr lang="el-GR" altLang="en-US">
                <a:solidFill>
                  <a:srgbClr val="FFFF00"/>
                </a:solidFill>
                <a:cs typeface="Arial" panose="020B0604020202020204" pitchFamily="34" charset="0"/>
              </a:rPr>
              <a:t>Δ</a:t>
            </a:r>
            <a:r>
              <a:rPr lang="en-US" altLang="en-US">
                <a:solidFill>
                  <a:srgbClr val="FFFF00"/>
                </a:solidFill>
                <a:cs typeface="Arial" panose="020B0604020202020204" pitchFamily="34" charset="0"/>
              </a:rPr>
              <a:t>U</a:t>
            </a:r>
          </a:p>
          <a:p>
            <a:pPr algn="ctr">
              <a:buFontTx/>
              <a:buNone/>
            </a:pPr>
            <a:endParaRPr lang="en-US" altLang="en-US">
              <a:solidFill>
                <a:srgbClr val="FFFF00"/>
              </a:solidFill>
              <a:cs typeface="Arial" panose="020B0604020202020204" pitchFamily="34" charset="0"/>
            </a:endParaRPr>
          </a:p>
          <a:p>
            <a:r>
              <a:rPr lang="en-US" altLang="en-US" sz="2000">
                <a:solidFill>
                  <a:srgbClr val="FFFF00"/>
                </a:solidFill>
              </a:rPr>
              <a:t>The universal gas constant R = 8.314 J/mol</a:t>
            </a:r>
            <a:r>
              <a:rPr lang="en-US" altLang="en-US" sz="2000">
                <a:solidFill>
                  <a:srgbClr val="FFFF00"/>
                </a:solidFill>
                <a:cs typeface="Arial" panose="020B0604020202020204" pitchFamily="34" charset="0"/>
              </a:rPr>
              <a:t>·</a:t>
            </a:r>
            <a:r>
              <a:rPr lang="en-US" altLang="en-US" sz="2000">
                <a:solidFill>
                  <a:srgbClr val="FFFF00"/>
                </a:solidFill>
              </a:rPr>
              <a:t>K</a:t>
            </a:r>
          </a:p>
          <a:p>
            <a:endParaRPr lang="en-US" altLang="en-US">
              <a:solidFill>
                <a:srgbClr val="FFFF00"/>
              </a:solidFill>
            </a:endParaRPr>
          </a:p>
          <a:p>
            <a:endParaRPr lang="en-US" altLang="en-US">
              <a:solidFill>
                <a:srgbClr val="FFFF0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EA75678B-0BC9-4301-ABF7-807A4ED0A123}"/>
              </a:ext>
            </a:extLst>
          </p:cNvPr>
          <p:cNvSpPr>
            <a:spLocks noGrp="1" noChangeArrowheads="1"/>
          </p:cNvSpPr>
          <p:nvPr>
            <p:ph type="title"/>
          </p:nvPr>
        </p:nvSpPr>
        <p:spPr/>
        <p:txBody>
          <a:bodyPr/>
          <a:lstStyle/>
          <a:p>
            <a:r>
              <a:rPr lang="en-US" altLang="en-US" sz="4000">
                <a:solidFill>
                  <a:srgbClr val="FFFF00"/>
                </a:solidFill>
              </a:rPr>
              <a:t>2.0 You can’t break even (2</a:t>
            </a:r>
            <a:r>
              <a:rPr lang="en-US" altLang="en-US" sz="4000" baseline="30000">
                <a:solidFill>
                  <a:srgbClr val="FFFF00"/>
                </a:solidFill>
              </a:rPr>
              <a:t>nd</a:t>
            </a:r>
            <a:r>
              <a:rPr lang="en-US" altLang="en-US" sz="4000">
                <a:solidFill>
                  <a:srgbClr val="FFFF00"/>
                </a:solidFill>
              </a:rPr>
              <a:t> Law)</a:t>
            </a:r>
          </a:p>
        </p:txBody>
      </p:sp>
      <p:sp>
        <p:nvSpPr>
          <p:cNvPr id="11267" name="Rectangle 3">
            <a:extLst>
              <a:ext uri="{FF2B5EF4-FFF2-40B4-BE49-F238E27FC236}">
                <a16:creationId xmlns:a16="http://schemas.microsoft.com/office/drawing/2014/main" id="{80D171E6-2960-461D-BE02-2E0B445D3A87}"/>
              </a:ext>
            </a:extLst>
          </p:cNvPr>
          <p:cNvSpPr>
            <a:spLocks noGrp="1" noChangeArrowheads="1"/>
          </p:cNvSpPr>
          <p:nvPr>
            <p:ph type="body" idx="1"/>
          </p:nvPr>
        </p:nvSpPr>
        <p:spPr>
          <a:xfrm>
            <a:off x="457200" y="1371600"/>
            <a:ext cx="8229600" cy="4495800"/>
          </a:xfrm>
        </p:spPr>
        <p:txBody>
          <a:bodyPr/>
          <a:lstStyle/>
          <a:p>
            <a:r>
              <a:rPr lang="en-US" altLang="en-US">
                <a:solidFill>
                  <a:srgbClr val="FFFF00"/>
                </a:solidFill>
              </a:rPr>
              <a:t>Think about what it means to not “break even”. Every effort you put forth, no matter how efficient you are, will have a tiny bit of waste.</a:t>
            </a:r>
          </a:p>
          <a:p>
            <a:r>
              <a:rPr lang="en-US" altLang="en-US">
                <a:solidFill>
                  <a:srgbClr val="FFFF00"/>
                </a:solidFill>
              </a:rPr>
              <a:t>The 2</a:t>
            </a:r>
            <a:r>
              <a:rPr lang="en-US" altLang="en-US" baseline="30000">
                <a:solidFill>
                  <a:srgbClr val="FFFF00"/>
                </a:solidFill>
              </a:rPr>
              <a:t>nd</a:t>
            </a:r>
            <a:r>
              <a:rPr lang="en-US" altLang="en-US">
                <a:solidFill>
                  <a:srgbClr val="FFFF00"/>
                </a:solidFill>
              </a:rPr>
              <a:t> Law can also be stated that heat flows spontaneously from a hot object to a cold object </a:t>
            </a:r>
            <a:r>
              <a:rPr lang="en-US" altLang="en-US" sz="2000">
                <a:solidFill>
                  <a:srgbClr val="FFFF00"/>
                </a:solidFill>
              </a:rPr>
              <a:t>(spontaneously means without the assistance of external work)</a:t>
            </a:r>
          </a:p>
          <a:p>
            <a:pPr>
              <a:buFontTx/>
              <a:buNone/>
            </a:pPr>
            <a:endParaRPr lang="en-US" altLang="en-US">
              <a:solidFill>
                <a:srgbClr val="FFFF0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5" name="Picture 3">
            <a:extLst>
              <a:ext uri="{FF2B5EF4-FFF2-40B4-BE49-F238E27FC236}">
                <a16:creationId xmlns:a16="http://schemas.microsoft.com/office/drawing/2014/main" id="{563F6B2E-5C79-4DC2-ACCE-D1A9C502922D}"/>
              </a:ext>
            </a:extLst>
          </p:cNvPr>
          <p:cNvPicPr>
            <a:picLocks noGrp="1"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457200" y="381000"/>
            <a:ext cx="8229600" cy="5791200"/>
          </a:xfrm>
        </p:spPr>
      </p:pic>
      <p:sp>
        <p:nvSpPr>
          <p:cNvPr id="38916" name="Text Box 4">
            <a:extLst>
              <a:ext uri="{FF2B5EF4-FFF2-40B4-BE49-F238E27FC236}">
                <a16:creationId xmlns:a16="http://schemas.microsoft.com/office/drawing/2014/main" id="{438B4EA2-20B5-4C19-B1F5-7EBD50ADA5E9}"/>
              </a:ext>
            </a:extLst>
          </p:cNvPr>
          <p:cNvSpPr txBox="1">
            <a:spLocks noChangeArrowheads="1"/>
          </p:cNvSpPr>
          <p:nvPr/>
        </p:nvSpPr>
        <p:spPr bwMode="auto">
          <a:xfrm>
            <a:off x="212725" y="6434138"/>
            <a:ext cx="176530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200">
                <a:solidFill>
                  <a:srgbClr val="FF0000"/>
                </a:solidFill>
              </a:rPr>
              <a:t>Slide courtesy of NASA</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52BC0C81-F6D1-4B6B-B0EA-F262EBFDC1B6}"/>
              </a:ext>
            </a:extLst>
          </p:cNvPr>
          <p:cNvSpPr>
            <a:spLocks noGrp="1" noChangeArrowheads="1"/>
          </p:cNvSpPr>
          <p:nvPr>
            <p:ph type="title"/>
          </p:nvPr>
        </p:nvSpPr>
        <p:spPr/>
        <p:txBody>
          <a:bodyPr/>
          <a:lstStyle/>
          <a:p>
            <a:r>
              <a:rPr lang="en-US" altLang="en-US">
                <a:solidFill>
                  <a:srgbClr val="FFFF00"/>
                </a:solidFill>
              </a:rPr>
              <a:t>2.1 Concerning the 2</a:t>
            </a:r>
            <a:r>
              <a:rPr lang="en-US" altLang="en-US" baseline="30000">
                <a:solidFill>
                  <a:srgbClr val="FFFF00"/>
                </a:solidFill>
              </a:rPr>
              <a:t>nd</a:t>
            </a:r>
            <a:r>
              <a:rPr lang="en-US" altLang="en-US">
                <a:solidFill>
                  <a:srgbClr val="FFFF00"/>
                </a:solidFill>
              </a:rPr>
              <a:t> Law</a:t>
            </a:r>
          </a:p>
        </p:txBody>
      </p:sp>
      <p:sp>
        <p:nvSpPr>
          <p:cNvPr id="9219" name="Rectangle 3">
            <a:extLst>
              <a:ext uri="{FF2B5EF4-FFF2-40B4-BE49-F238E27FC236}">
                <a16:creationId xmlns:a16="http://schemas.microsoft.com/office/drawing/2014/main" id="{791BAA96-2F72-4353-8F7E-3BEDF5A85792}"/>
              </a:ext>
            </a:extLst>
          </p:cNvPr>
          <p:cNvSpPr>
            <a:spLocks noGrp="1" noChangeArrowheads="1"/>
          </p:cNvSpPr>
          <p:nvPr>
            <p:ph type="body" idx="1"/>
          </p:nvPr>
        </p:nvSpPr>
        <p:spPr/>
        <p:txBody>
          <a:bodyPr/>
          <a:lstStyle/>
          <a:p>
            <a:r>
              <a:rPr lang="en-US" altLang="en-US">
                <a:solidFill>
                  <a:srgbClr val="FFFF00"/>
                </a:solidFill>
              </a:rPr>
              <a:t>The second law of thermodynamics introduces the notion of entropy (S), a measure of system disorder (messiness)</a:t>
            </a:r>
          </a:p>
          <a:p>
            <a:r>
              <a:rPr lang="en-US" altLang="en-US">
                <a:solidFill>
                  <a:srgbClr val="FFFF00"/>
                </a:solidFill>
              </a:rPr>
              <a:t>U is the quantity of a system’s energy, S is  the quality of a system’s energy.</a:t>
            </a:r>
          </a:p>
          <a:p>
            <a:r>
              <a:rPr lang="en-US" altLang="en-US">
                <a:solidFill>
                  <a:srgbClr val="FFFF00"/>
                </a:solidFill>
              </a:rPr>
              <a:t>Another C.P. Snow expression: </a:t>
            </a:r>
          </a:p>
          <a:p>
            <a:pPr lvl="1"/>
            <a:r>
              <a:rPr lang="en-US" altLang="en-US" sz="2000">
                <a:solidFill>
                  <a:srgbClr val="FFFF00"/>
                </a:solidFill>
              </a:rPr>
              <a:t>not knowing the 2</a:t>
            </a:r>
            <a:r>
              <a:rPr lang="en-US" altLang="en-US" sz="2000" baseline="30000">
                <a:solidFill>
                  <a:srgbClr val="FFFF00"/>
                </a:solidFill>
              </a:rPr>
              <a:t>nd</a:t>
            </a:r>
            <a:r>
              <a:rPr lang="en-US" altLang="en-US" sz="2000">
                <a:solidFill>
                  <a:srgbClr val="FFFF00"/>
                </a:solidFill>
              </a:rPr>
              <a:t> law of thermodynamics is the cultural equivalent to never having read Shakespeare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46B53E60-ADE7-45E4-A52D-BA44DC082E4A}"/>
              </a:ext>
            </a:extLst>
          </p:cNvPr>
          <p:cNvSpPr>
            <a:spLocks noGrp="1" noChangeArrowheads="1"/>
          </p:cNvSpPr>
          <p:nvPr>
            <p:ph type="title"/>
          </p:nvPr>
        </p:nvSpPr>
        <p:spPr/>
        <p:txBody>
          <a:bodyPr/>
          <a:lstStyle/>
          <a:p>
            <a:r>
              <a:rPr lang="en-US" altLang="en-US">
                <a:solidFill>
                  <a:srgbClr val="FFFF00"/>
                </a:solidFill>
              </a:rPr>
              <a:t>2.2 Implications of the 2</a:t>
            </a:r>
            <a:r>
              <a:rPr lang="en-US" altLang="en-US" baseline="30000">
                <a:solidFill>
                  <a:srgbClr val="FFFF00"/>
                </a:solidFill>
              </a:rPr>
              <a:t>nd</a:t>
            </a:r>
            <a:r>
              <a:rPr lang="en-US" altLang="en-US">
                <a:solidFill>
                  <a:srgbClr val="FFFF00"/>
                </a:solidFill>
              </a:rPr>
              <a:t> Law</a:t>
            </a:r>
          </a:p>
        </p:txBody>
      </p:sp>
      <p:sp>
        <p:nvSpPr>
          <p:cNvPr id="10243" name="Rectangle 3">
            <a:extLst>
              <a:ext uri="{FF2B5EF4-FFF2-40B4-BE49-F238E27FC236}">
                <a16:creationId xmlns:a16="http://schemas.microsoft.com/office/drawing/2014/main" id="{CADC7AD0-4148-4217-AE41-1FE26DE984B1}"/>
              </a:ext>
            </a:extLst>
          </p:cNvPr>
          <p:cNvSpPr>
            <a:spLocks noGrp="1" noChangeArrowheads="1"/>
          </p:cNvSpPr>
          <p:nvPr>
            <p:ph type="body" idx="1"/>
          </p:nvPr>
        </p:nvSpPr>
        <p:spPr/>
        <p:txBody>
          <a:bodyPr/>
          <a:lstStyle/>
          <a:p>
            <a:r>
              <a:rPr lang="en-US" altLang="en-US">
                <a:solidFill>
                  <a:srgbClr val="FFFF00"/>
                </a:solidFill>
              </a:rPr>
              <a:t>Time marches on</a:t>
            </a:r>
          </a:p>
          <a:p>
            <a:pPr lvl="1"/>
            <a:r>
              <a:rPr lang="en-US" altLang="en-US">
                <a:solidFill>
                  <a:srgbClr val="FFFF00"/>
                </a:solidFill>
              </a:rPr>
              <a:t>If you watch a movie, how do you know that you are seeing events in the order they occurred?</a:t>
            </a:r>
          </a:p>
          <a:p>
            <a:pPr lvl="1"/>
            <a:r>
              <a:rPr lang="en-US" altLang="en-US">
                <a:solidFill>
                  <a:srgbClr val="FFFF00"/>
                </a:solidFill>
              </a:rPr>
              <a:t>If I drop a raw egg on the floor, it becomes extremely “disordered” (greater Entropy) – playing the movie in reverse would show pieces coming together to form a whole egg (decreasing Entropy) – highly unlikely!</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4DE26263-E79D-414F-83C1-913A720EE744}"/>
              </a:ext>
            </a:extLst>
          </p:cNvPr>
          <p:cNvSpPr>
            <a:spLocks noGrp="1" noChangeArrowheads="1"/>
          </p:cNvSpPr>
          <p:nvPr>
            <p:ph type="title"/>
          </p:nvPr>
        </p:nvSpPr>
        <p:spPr/>
        <p:txBody>
          <a:bodyPr/>
          <a:lstStyle/>
          <a:p>
            <a:r>
              <a:rPr lang="en-US" altLang="en-US">
                <a:solidFill>
                  <a:srgbClr val="FFFF00"/>
                </a:solidFill>
              </a:rPr>
              <a:t>2.3 Direction of a Process</a:t>
            </a:r>
          </a:p>
        </p:txBody>
      </p:sp>
      <p:sp>
        <p:nvSpPr>
          <p:cNvPr id="18435" name="Rectangle 3">
            <a:extLst>
              <a:ext uri="{FF2B5EF4-FFF2-40B4-BE49-F238E27FC236}">
                <a16:creationId xmlns:a16="http://schemas.microsoft.com/office/drawing/2014/main" id="{6C190A8F-69D4-4402-82D6-A55AA6CB3C81}"/>
              </a:ext>
            </a:extLst>
          </p:cNvPr>
          <p:cNvSpPr>
            <a:spLocks noGrp="1" noChangeArrowheads="1"/>
          </p:cNvSpPr>
          <p:nvPr>
            <p:ph type="body" idx="1"/>
          </p:nvPr>
        </p:nvSpPr>
        <p:spPr/>
        <p:txBody>
          <a:bodyPr/>
          <a:lstStyle/>
          <a:p>
            <a:r>
              <a:rPr lang="en-US" altLang="en-US">
                <a:solidFill>
                  <a:srgbClr val="FFFF00"/>
                </a:solidFill>
              </a:rPr>
              <a:t>The 2</a:t>
            </a:r>
            <a:r>
              <a:rPr lang="en-US" altLang="en-US" baseline="30000">
                <a:solidFill>
                  <a:srgbClr val="FFFF00"/>
                </a:solidFill>
              </a:rPr>
              <a:t>nd</a:t>
            </a:r>
            <a:r>
              <a:rPr lang="en-US" altLang="en-US">
                <a:solidFill>
                  <a:srgbClr val="FFFF00"/>
                </a:solidFill>
              </a:rPr>
              <a:t> Law helps determine the preferred direction of a process</a:t>
            </a:r>
          </a:p>
          <a:p>
            <a:r>
              <a:rPr lang="en-US" altLang="en-US">
                <a:solidFill>
                  <a:srgbClr val="FFFF00"/>
                </a:solidFill>
              </a:rPr>
              <a:t>A reversible process is one which can change state and then return to the original state</a:t>
            </a:r>
          </a:p>
          <a:p>
            <a:r>
              <a:rPr lang="en-US" altLang="en-US">
                <a:solidFill>
                  <a:srgbClr val="FFFF00"/>
                </a:solidFill>
              </a:rPr>
              <a:t>This is an idealized condition – all real processes are irreversible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A183BB3A-6F3A-4790-90C3-5AE47BEE30CA}"/>
              </a:ext>
            </a:extLst>
          </p:cNvPr>
          <p:cNvSpPr>
            <a:spLocks noGrp="1" noChangeArrowheads="1"/>
          </p:cNvSpPr>
          <p:nvPr>
            <p:ph type="title"/>
          </p:nvPr>
        </p:nvSpPr>
        <p:spPr/>
        <p:txBody>
          <a:bodyPr/>
          <a:lstStyle/>
          <a:p>
            <a:r>
              <a:rPr lang="en-US" altLang="en-US">
                <a:solidFill>
                  <a:srgbClr val="FFFF00"/>
                </a:solidFill>
              </a:rPr>
              <a:t>Thermodynamics</a:t>
            </a:r>
          </a:p>
        </p:txBody>
      </p:sp>
      <p:sp>
        <p:nvSpPr>
          <p:cNvPr id="40963" name="Rectangle 3">
            <a:extLst>
              <a:ext uri="{FF2B5EF4-FFF2-40B4-BE49-F238E27FC236}">
                <a16:creationId xmlns:a16="http://schemas.microsoft.com/office/drawing/2014/main" id="{A9FFCF02-8AFA-43EE-8A7A-CA4B9EFC4ADF}"/>
              </a:ext>
            </a:extLst>
          </p:cNvPr>
          <p:cNvSpPr>
            <a:spLocks noGrp="1" noChangeArrowheads="1"/>
          </p:cNvSpPr>
          <p:nvPr>
            <p:ph type="body" idx="1"/>
          </p:nvPr>
        </p:nvSpPr>
        <p:spPr/>
        <p:txBody>
          <a:bodyPr/>
          <a:lstStyle/>
          <a:p>
            <a:r>
              <a:rPr lang="en-US" altLang="en-US">
                <a:solidFill>
                  <a:srgbClr val="FFFF00"/>
                </a:solidFill>
              </a:rPr>
              <a:t>Thermodynamics is the study of the effects of work, heat, and energy on a system</a:t>
            </a:r>
          </a:p>
          <a:p>
            <a:r>
              <a:rPr lang="en-US" altLang="en-US">
                <a:solidFill>
                  <a:srgbClr val="FFFF00"/>
                </a:solidFill>
              </a:rPr>
              <a:t>Thermodynamics is only concerned with macroscopic (large-scale) changes and observations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3D72711F-478B-4F1D-96FD-2BA4AF93E517}"/>
              </a:ext>
            </a:extLst>
          </p:cNvPr>
          <p:cNvSpPr>
            <a:spLocks noGrp="1" noChangeArrowheads="1"/>
          </p:cNvSpPr>
          <p:nvPr>
            <p:ph type="title"/>
          </p:nvPr>
        </p:nvSpPr>
        <p:spPr/>
        <p:txBody>
          <a:bodyPr/>
          <a:lstStyle/>
          <a:p>
            <a:r>
              <a:rPr lang="en-US" altLang="en-US">
                <a:solidFill>
                  <a:srgbClr val="FFFF00"/>
                </a:solidFill>
              </a:rPr>
              <a:t>2.4 Heat Engine</a:t>
            </a:r>
          </a:p>
        </p:txBody>
      </p:sp>
      <p:sp>
        <p:nvSpPr>
          <p:cNvPr id="19459" name="Rectangle 3">
            <a:extLst>
              <a:ext uri="{FF2B5EF4-FFF2-40B4-BE49-F238E27FC236}">
                <a16:creationId xmlns:a16="http://schemas.microsoft.com/office/drawing/2014/main" id="{58FECA21-3C84-42A7-B99A-3A400BF9A693}"/>
              </a:ext>
            </a:extLst>
          </p:cNvPr>
          <p:cNvSpPr>
            <a:spLocks noGrp="1" noChangeArrowheads="1"/>
          </p:cNvSpPr>
          <p:nvPr>
            <p:ph type="body" idx="1"/>
          </p:nvPr>
        </p:nvSpPr>
        <p:spPr/>
        <p:txBody>
          <a:bodyPr/>
          <a:lstStyle/>
          <a:p>
            <a:r>
              <a:rPr lang="en-US" altLang="en-US">
                <a:solidFill>
                  <a:srgbClr val="FFFF00"/>
                </a:solidFill>
              </a:rPr>
              <a:t>A device which transforms heat into work is called a heat engine</a:t>
            </a:r>
          </a:p>
          <a:p>
            <a:r>
              <a:rPr lang="en-US" altLang="en-US">
                <a:solidFill>
                  <a:srgbClr val="FFFF00"/>
                </a:solidFill>
              </a:rPr>
              <a:t>This happens in a cyclic process</a:t>
            </a:r>
          </a:p>
          <a:p>
            <a:r>
              <a:rPr lang="en-US" altLang="en-US">
                <a:solidFill>
                  <a:srgbClr val="FFFF00"/>
                </a:solidFill>
              </a:rPr>
              <a:t>Heat engines require a hot reservoir to supply energy (Q</a:t>
            </a:r>
            <a:r>
              <a:rPr lang="en-US" altLang="en-US" baseline="-25000">
                <a:solidFill>
                  <a:srgbClr val="FFFF00"/>
                </a:solidFill>
              </a:rPr>
              <a:t>H</a:t>
            </a:r>
            <a:r>
              <a:rPr lang="en-US" altLang="en-US">
                <a:solidFill>
                  <a:srgbClr val="FFFF00"/>
                </a:solidFill>
              </a:rPr>
              <a:t>) and a cold reservoir to take in the excess energy (Q</a:t>
            </a:r>
            <a:r>
              <a:rPr lang="en-US" altLang="en-US" baseline="-25000">
                <a:solidFill>
                  <a:srgbClr val="FFFF00"/>
                </a:solidFill>
              </a:rPr>
              <a:t>C</a:t>
            </a:r>
            <a:r>
              <a:rPr lang="en-US" altLang="en-US">
                <a:solidFill>
                  <a:srgbClr val="FFFF00"/>
                </a:solidFill>
              </a:rPr>
              <a:t>)</a:t>
            </a:r>
          </a:p>
          <a:p>
            <a:pPr lvl="1"/>
            <a:r>
              <a:rPr lang="en-US" altLang="en-US">
                <a:solidFill>
                  <a:srgbClr val="FFFF00"/>
                </a:solidFill>
              </a:rPr>
              <a:t>Q</a:t>
            </a:r>
            <a:r>
              <a:rPr lang="en-US" altLang="en-US" baseline="-25000">
                <a:solidFill>
                  <a:srgbClr val="FFFF00"/>
                </a:solidFill>
              </a:rPr>
              <a:t>H</a:t>
            </a:r>
            <a:r>
              <a:rPr lang="en-US" altLang="en-US">
                <a:solidFill>
                  <a:srgbClr val="FFFF00"/>
                </a:solidFill>
              </a:rPr>
              <a:t> is defined as positive, Q</a:t>
            </a:r>
            <a:r>
              <a:rPr lang="en-US" altLang="en-US" baseline="-25000">
                <a:solidFill>
                  <a:srgbClr val="FFFF00"/>
                </a:solidFill>
              </a:rPr>
              <a:t>C</a:t>
            </a:r>
            <a:r>
              <a:rPr lang="en-US" altLang="en-US">
                <a:solidFill>
                  <a:srgbClr val="FFFF00"/>
                </a:solidFill>
              </a:rPr>
              <a:t> is negative</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C0209A2E-EE72-4BE1-B490-90D27E1AB743}"/>
              </a:ext>
            </a:extLst>
          </p:cNvPr>
          <p:cNvSpPr>
            <a:spLocks noGrp="1" noChangeArrowheads="1"/>
          </p:cNvSpPr>
          <p:nvPr>
            <p:ph type="title"/>
          </p:nvPr>
        </p:nvSpPr>
        <p:spPr/>
        <p:txBody>
          <a:bodyPr/>
          <a:lstStyle/>
          <a:p>
            <a:r>
              <a:rPr lang="en-US" altLang="en-US">
                <a:solidFill>
                  <a:srgbClr val="FFFF00"/>
                </a:solidFill>
              </a:rPr>
              <a:t>2.4.1 Cycles</a:t>
            </a:r>
          </a:p>
        </p:txBody>
      </p:sp>
      <p:sp>
        <p:nvSpPr>
          <p:cNvPr id="30723" name="Rectangle 3">
            <a:extLst>
              <a:ext uri="{FF2B5EF4-FFF2-40B4-BE49-F238E27FC236}">
                <a16:creationId xmlns:a16="http://schemas.microsoft.com/office/drawing/2014/main" id="{425949ED-04A4-4B6F-B89A-6E09B809C46D}"/>
              </a:ext>
            </a:extLst>
          </p:cNvPr>
          <p:cNvSpPr>
            <a:spLocks noGrp="1" noChangeArrowheads="1"/>
          </p:cNvSpPr>
          <p:nvPr>
            <p:ph type="body" idx="1"/>
          </p:nvPr>
        </p:nvSpPr>
        <p:spPr/>
        <p:txBody>
          <a:bodyPr/>
          <a:lstStyle/>
          <a:p>
            <a:r>
              <a:rPr lang="en-US" altLang="en-US">
                <a:solidFill>
                  <a:srgbClr val="FFFF00"/>
                </a:solidFill>
              </a:rPr>
              <a:t>It is beyond the scope of this presentation, but here would be a good place to elaborate on:</a:t>
            </a:r>
          </a:p>
          <a:p>
            <a:pPr lvl="1"/>
            <a:r>
              <a:rPr lang="en-US" altLang="en-US">
                <a:solidFill>
                  <a:srgbClr val="FFFF00"/>
                </a:solidFill>
              </a:rPr>
              <a:t>Otto Cycle</a:t>
            </a:r>
          </a:p>
          <a:p>
            <a:pPr lvl="1"/>
            <a:r>
              <a:rPr lang="en-US" altLang="en-US">
                <a:solidFill>
                  <a:srgbClr val="FFFF00"/>
                </a:solidFill>
              </a:rPr>
              <a:t>Diesel Cycle</a:t>
            </a:r>
          </a:p>
          <a:p>
            <a:pPr lvl="1"/>
            <a:r>
              <a:rPr lang="en-US" altLang="en-US">
                <a:solidFill>
                  <a:srgbClr val="FFFF00"/>
                </a:solidFill>
              </a:rPr>
              <a:t>Carnot Cycle</a:t>
            </a:r>
          </a:p>
          <a:p>
            <a:pPr lvl="2"/>
            <a:r>
              <a:rPr lang="en-US" altLang="en-US">
                <a:solidFill>
                  <a:srgbClr val="FFFF00"/>
                </a:solidFill>
              </a:rPr>
              <a:t>Avoid all irreversible processes while adhering to the 2</a:t>
            </a:r>
            <a:r>
              <a:rPr lang="en-US" altLang="en-US" baseline="30000">
                <a:solidFill>
                  <a:srgbClr val="FFFF00"/>
                </a:solidFill>
              </a:rPr>
              <a:t>nd</a:t>
            </a:r>
            <a:r>
              <a:rPr lang="en-US" altLang="en-US">
                <a:solidFill>
                  <a:srgbClr val="FFFF00"/>
                </a:solidFill>
              </a:rPr>
              <a:t> Law (isothermal and adiabatic only)</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0399A7A0-E59F-4D45-B513-028726A42D6C}"/>
              </a:ext>
            </a:extLst>
          </p:cNvPr>
          <p:cNvSpPr>
            <a:spLocks noGrp="1" noChangeArrowheads="1"/>
          </p:cNvSpPr>
          <p:nvPr>
            <p:ph type="title"/>
          </p:nvPr>
        </p:nvSpPr>
        <p:spPr/>
        <p:txBody>
          <a:bodyPr/>
          <a:lstStyle/>
          <a:p>
            <a:r>
              <a:rPr lang="en-US" altLang="en-US">
                <a:solidFill>
                  <a:srgbClr val="FFFF00"/>
                </a:solidFill>
              </a:rPr>
              <a:t>2.4.2 The Carnot Cycle</a:t>
            </a:r>
          </a:p>
        </p:txBody>
      </p:sp>
      <p:pic>
        <p:nvPicPr>
          <p:cNvPr id="41989" name="Picture 5">
            <a:extLst>
              <a:ext uri="{FF2B5EF4-FFF2-40B4-BE49-F238E27FC236}">
                <a16:creationId xmlns:a16="http://schemas.microsoft.com/office/drawing/2014/main" id="{2E66906C-6AA8-4111-AC93-522E48489AF4}"/>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600200" y="1295400"/>
            <a:ext cx="5621338" cy="4495800"/>
          </a:xfrm>
          <a:noFill/>
          <a:ln/>
        </p:spPr>
      </p:pic>
      <p:sp>
        <p:nvSpPr>
          <p:cNvPr id="41991" name="Text Box 7">
            <a:extLst>
              <a:ext uri="{FF2B5EF4-FFF2-40B4-BE49-F238E27FC236}">
                <a16:creationId xmlns:a16="http://schemas.microsoft.com/office/drawing/2014/main" id="{62811D6B-1F10-411E-BB45-4DAEA1CC50D7}"/>
              </a:ext>
            </a:extLst>
          </p:cNvPr>
          <p:cNvSpPr txBox="1">
            <a:spLocks noChangeArrowheads="1"/>
          </p:cNvSpPr>
          <p:nvPr/>
        </p:nvSpPr>
        <p:spPr bwMode="auto">
          <a:xfrm>
            <a:off x="365125" y="6434138"/>
            <a:ext cx="2103438"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200">
                <a:solidFill>
                  <a:srgbClr val="FF0000"/>
                </a:solidFill>
              </a:rPr>
              <a:t>Image from Keta - Wikipedia</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D0CA8E4E-9533-4A2B-AE6C-9DFC020F4809}"/>
              </a:ext>
            </a:extLst>
          </p:cNvPr>
          <p:cNvSpPr>
            <a:spLocks noGrp="1" noChangeArrowheads="1"/>
          </p:cNvSpPr>
          <p:nvPr>
            <p:ph type="title"/>
          </p:nvPr>
        </p:nvSpPr>
        <p:spPr/>
        <p:txBody>
          <a:bodyPr/>
          <a:lstStyle/>
          <a:p>
            <a:r>
              <a:rPr lang="en-US" altLang="en-US">
                <a:solidFill>
                  <a:srgbClr val="FFFF00"/>
                </a:solidFill>
              </a:rPr>
              <a:t>2.4.2.1 Carnot explained </a:t>
            </a:r>
          </a:p>
        </p:txBody>
      </p:sp>
      <p:sp>
        <p:nvSpPr>
          <p:cNvPr id="43011" name="Rectangle 3">
            <a:extLst>
              <a:ext uri="{FF2B5EF4-FFF2-40B4-BE49-F238E27FC236}">
                <a16:creationId xmlns:a16="http://schemas.microsoft.com/office/drawing/2014/main" id="{659F90DE-7856-457E-9A7F-350A11959822}"/>
              </a:ext>
            </a:extLst>
          </p:cNvPr>
          <p:cNvSpPr>
            <a:spLocks noGrp="1" noChangeArrowheads="1"/>
          </p:cNvSpPr>
          <p:nvPr>
            <p:ph type="body" idx="1"/>
          </p:nvPr>
        </p:nvSpPr>
        <p:spPr>
          <a:xfrm>
            <a:off x="457200" y="1371600"/>
            <a:ext cx="8229600" cy="4495800"/>
          </a:xfrm>
        </p:spPr>
        <p:txBody>
          <a:bodyPr/>
          <a:lstStyle/>
          <a:p>
            <a:r>
              <a:rPr lang="en-US" altLang="en-US" sz="2800">
                <a:solidFill>
                  <a:srgbClr val="FFFF00"/>
                </a:solidFill>
              </a:rPr>
              <a:t>Curve A (1 </a:t>
            </a:r>
            <a:r>
              <a:rPr lang="en-US" altLang="en-US" sz="2800">
                <a:solidFill>
                  <a:srgbClr val="FFFF00"/>
                </a:solidFill>
                <a:cs typeface="Arial" panose="020B0604020202020204" pitchFamily="34" charset="0"/>
              </a:rPr>
              <a:t>→</a:t>
            </a:r>
            <a:r>
              <a:rPr lang="en-US" altLang="en-US" sz="2800">
                <a:solidFill>
                  <a:srgbClr val="FFFF00"/>
                </a:solidFill>
              </a:rPr>
              <a:t> 2): Isothermal expansion at T</a:t>
            </a:r>
            <a:r>
              <a:rPr lang="en-US" altLang="en-US" sz="2800" baseline="-25000">
                <a:solidFill>
                  <a:srgbClr val="FFFF00"/>
                </a:solidFill>
              </a:rPr>
              <a:t>H</a:t>
            </a:r>
          </a:p>
          <a:p>
            <a:pPr lvl="1"/>
            <a:r>
              <a:rPr lang="en-US" altLang="en-US" sz="2400">
                <a:solidFill>
                  <a:srgbClr val="FFFF00"/>
                </a:solidFill>
              </a:rPr>
              <a:t>Work done </a:t>
            </a:r>
            <a:r>
              <a:rPr lang="en-US" altLang="en-US" sz="2400" i="1">
                <a:solidFill>
                  <a:srgbClr val="FF0000"/>
                </a:solidFill>
              </a:rPr>
              <a:t>by</a:t>
            </a:r>
            <a:r>
              <a:rPr lang="en-US" altLang="en-US" sz="2400">
                <a:solidFill>
                  <a:srgbClr val="FFFF00"/>
                </a:solidFill>
              </a:rPr>
              <a:t> the gas</a:t>
            </a:r>
          </a:p>
          <a:p>
            <a:r>
              <a:rPr lang="en-US" altLang="en-US" sz="2800">
                <a:solidFill>
                  <a:srgbClr val="FFFF00"/>
                </a:solidFill>
              </a:rPr>
              <a:t>Curve B (2 </a:t>
            </a:r>
            <a:r>
              <a:rPr lang="en-US" altLang="en-US" sz="2800">
                <a:solidFill>
                  <a:srgbClr val="FFFF00"/>
                </a:solidFill>
                <a:cs typeface="Arial" panose="020B0604020202020204" pitchFamily="34" charset="0"/>
              </a:rPr>
              <a:t>→</a:t>
            </a:r>
            <a:r>
              <a:rPr lang="en-US" altLang="en-US" sz="2800">
                <a:solidFill>
                  <a:srgbClr val="FFFF00"/>
                </a:solidFill>
              </a:rPr>
              <a:t> 3): Adiabatic expansion</a:t>
            </a:r>
          </a:p>
          <a:p>
            <a:pPr lvl="1"/>
            <a:r>
              <a:rPr lang="en-US" altLang="en-US" sz="2400">
                <a:solidFill>
                  <a:srgbClr val="FFFF00"/>
                </a:solidFill>
              </a:rPr>
              <a:t>Work done </a:t>
            </a:r>
            <a:r>
              <a:rPr lang="en-US" altLang="en-US" sz="2400" i="1">
                <a:solidFill>
                  <a:srgbClr val="FF0000"/>
                </a:solidFill>
              </a:rPr>
              <a:t>by</a:t>
            </a:r>
            <a:r>
              <a:rPr lang="en-US" altLang="en-US" sz="2400">
                <a:solidFill>
                  <a:srgbClr val="FFFF00"/>
                </a:solidFill>
              </a:rPr>
              <a:t> the gas</a:t>
            </a:r>
          </a:p>
          <a:p>
            <a:r>
              <a:rPr lang="en-US" altLang="en-US" sz="2800">
                <a:solidFill>
                  <a:srgbClr val="FFFF00"/>
                </a:solidFill>
              </a:rPr>
              <a:t>Curve C (3 </a:t>
            </a:r>
            <a:r>
              <a:rPr lang="en-US" altLang="en-US" sz="2800">
                <a:solidFill>
                  <a:srgbClr val="FFFF00"/>
                </a:solidFill>
                <a:cs typeface="Arial" panose="020B0604020202020204" pitchFamily="34" charset="0"/>
              </a:rPr>
              <a:t>→</a:t>
            </a:r>
            <a:r>
              <a:rPr lang="en-US" altLang="en-US" sz="2800">
                <a:solidFill>
                  <a:srgbClr val="FFFF00"/>
                </a:solidFill>
              </a:rPr>
              <a:t> 4): Isothermal compression at T</a:t>
            </a:r>
            <a:r>
              <a:rPr lang="en-US" altLang="en-US" sz="2800" baseline="-25000">
                <a:solidFill>
                  <a:srgbClr val="FFFF00"/>
                </a:solidFill>
              </a:rPr>
              <a:t>C</a:t>
            </a:r>
          </a:p>
          <a:p>
            <a:pPr lvl="1"/>
            <a:r>
              <a:rPr lang="en-US" altLang="en-US" sz="2400">
                <a:solidFill>
                  <a:srgbClr val="FFFF00"/>
                </a:solidFill>
              </a:rPr>
              <a:t>Work done </a:t>
            </a:r>
            <a:r>
              <a:rPr lang="en-US" altLang="en-US" sz="2400" i="1">
                <a:solidFill>
                  <a:srgbClr val="FF0000"/>
                </a:solidFill>
              </a:rPr>
              <a:t>on</a:t>
            </a:r>
            <a:r>
              <a:rPr lang="en-US" altLang="en-US" sz="2400">
                <a:solidFill>
                  <a:srgbClr val="FFFF00"/>
                </a:solidFill>
              </a:rPr>
              <a:t> the gas</a:t>
            </a:r>
          </a:p>
          <a:p>
            <a:r>
              <a:rPr lang="en-US" altLang="en-US" sz="2800">
                <a:solidFill>
                  <a:srgbClr val="FFFF00"/>
                </a:solidFill>
              </a:rPr>
              <a:t>Curve D (4 </a:t>
            </a:r>
            <a:r>
              <a:rPr lang="en-US" altLang="en-US" sz="2800">
                <a:solidFill>
                  <a:srgbClr val="FFFF00"/>
                </a:solidFill>
                <a:cs typeface="Arial" panose="020B0604020202020204" pitchFamily="34" charset="0"/>
              </a:rPr>
              <a:t>→</a:t>
            </a:r>
            <a:r>
              <a:rPr lang="en-US" altLang="en-US" sz="2800">
                <a:solidFill>
                  <a:srgbClr val="FFFF00"/>
                </a:solidFill>
              </a:rPr>
              <a:t> 1): Adiabatic compression</a:t>
            </a:r>
          </a:p>
          <a:p>
            <a:pPr lvl="1"/>
            <a:r>
              <a:rPr lang="en-US" altLang="en-US" sz="2400">
                <a:solidFill>
                  <a:srgbClr val="FFFF00"/>
                </a:solidFill>
              </a:rPr>
              <a:t>Work done </a:t>
            </a:r>
            <a:r>
              <a:rPr lang="en-US" altLang="en-US" sz="2400" i="1">
                <a:solidFill>
                  <a:srgbClr val="FF0000"/>
                </a:solidFill>
              </a:rPr>
              <a:t>on</a:t>
            </a:r>
            <a:r>
              <a:rPr lang="en-US" altLang="en-US" sz="2400">
                <a:solidFill>
                  <a:srgbClr val="FFFF00"/>
                </a:solidFill>
              </a:rPr>
              <a:t> the gas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963302D6-6010-4F31-9C34-5ECE5CBA1284}"/>
              </a:ext>
            </a:extLst>
          </p:cNvPr>
          <p:cNvSpPr>
            <a:spLocks noGrp="1" noChangeArrowheads="1"/>
          </p:cNvSpPr>
          <p:nvPr>
            <p:ph type="title"/>
          </p:nvPr>
        </p:nvSpPr>
        <p:spPr/>
        <p:txBody>
          <a:bodyPr/>
          <a:lstStyle/>
          <a:p>
            <a:r>
              <a:rPr lang="en-US" altLang="en-US">
                <a:solidFill>
                  <a:srgbClr val="FFFF00"/>
                </a:solidFill>
              </a:rPr>
              <a:t>2.4.2.2 Area under PV curve </a:t>
            </a:r>
          </a:p>
        </p:txBody>
      </p:sp>
      <p:sp>
        <p:nvSpPr>
          <p:cNvPr id="44035" name="Rectangle 3">
            <a:extLst>
              <a:ext uri="{FF2B5EF4-FFF2-40B4-BE49-F238E27FC236}">
                <a16:creationId xmlns:a16="http://schemas.microsoft.com/office/drawing/2014/main" id="{2C2E056D-6A89-4D17-AA47-AD6FF02145D0}"/>
              </a:ext>
            </a:extLst>
          </p:cNvPr>
          <p:cNvSpPr>
            <a:spLocks noGrp="1" noChangeArrowheads="1"/>
          </p:cNvSpPr>
          <p:nvPr>
            <p:ph type="body" idx="1"/>
          </p:nvPr>
        </p:nvSpPr>
        <p:spPr>
          <a:xfrm>
            <a:off x="457200" y="1371600"/>
            <a:ext cx="8229600" cy="4495800"/>
          </a:xfrm>
        </p:spPr>
        <p:txBody>
          <a:bodyPr/>
          <a:lstStyle/>
          <a:p>
            <a:r>
              <a:rPr lang="en-US" altLang="en-US">
                <a:solidFill>
                  <a:srgbClr val="FFFF00"/>
                </a:solidFill>
              </a:rPr>
              <a:t>The area under the PV curve represents the quantity of work done in a cycle</a:t>
            </a:r>
          </a:p>
          <a:p>
            <a:r>
              <a:rPr lang="en-US" altLang="en-US">
                <a:solidFill>
                  <a:srgbClr val="FFFF00"/>
                </a:solidFill>
              </a:rPr>
              <a:t>When the curve goes right to left, the work is negative</a:t>
            </a:r>
          </a:p>
          <a:p>
            <a:r>
              <a:rPr lang="en-US" altLang="en-US">
                <a:solidFill>
                  <a:srgbClr val="FFFF00"/>
                </a:solidFill>
              </a:rPr>
              <a:t>The area enclosed by the four curves represents the net work done by the engine in one cycle</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89FA22E3-2226-4FAD-8225-34DCE5986D6D}"/>
              </a:ext>
            </a:extLst>
          </p:cNvPr>
          <p:cNvSpPr>
            <a:spLocks noGrp="1" noChangeArrowheads="1"/>
          </p:cNvSpPr>
          <p:nvPr>
            <p:ph type="title"/>
          </p:nvPr>
        </p:nvSpPr>
        <p:spPr/>
        <p:txBody>
          <a:bodyPr/>
          <a:lstStyle/>
          <a:p>
            <a:r>
              <a:rPr lang="en-US" altLang="en-US">
                <a:solidFill>
                  <a:srgbClr val="FFFF00"/>
                </a:solidFill>
              </a:rPr>
              <a:t>2.5 Engine Efficiency</a:t>
            </a:r>
          </a:p>
        </p:txBody>
      </p:sp>
      <p:sp>
        <p:nvSpPr>
          <p:cNvPr id="20483" name="Rectangle 3">
            <a:extLst>
              <a:ext uri="{FF2B5EF4-FFF2-40B4-BE49-F238E27FC236}">
                <a16:creationId xmlns:a16="http://schemas.microsoft.com/office/drawing/2014/main" id="{3ECB7BCD-95A9-4D1F-AD92-DB6A8F179020}"/>
              </a:ext>
            </a:extLst>
          </p:cNvPr>
          <p:cNvSpPr>
            <a:spLocks noGrp="1" noChangeArrowheads="1"/>
          </p:cNvSpPr>
          <p:nvPr>
            <p:ph type="body" idx="1"/>
          </p:nvPr>
        </p:nvSpPr>
        <p:spPr>
          <a:xfrm>
            <a:off x="457200" y="1295400"/>
            <a:ext cx="8229600" cy="4495800"/>
          </a:xfrm>
        </p:spPr>
        <p:txBody>
          <a:bodyPr/>
          <a:lstStyle/>
          <a:p>
            <a:pPr>
              <a:lnSpc>
                <a:spcPct val="90000"/>
              </a:lnSpc>
            </a:pPr>
            <a:r>
              <a:rPr lang="en-US" altLang="en-US">
                <a:solidFill>
                  <a:srgbClr val="FFFF00"/>
                </a:solidFill>
              </a:rPr>
              <a:t>The thermal efficiency of a heat engine is</a:t>
            </a:r>
          </a:p>
          <a:p>
            <a:pPr algn="ctr">
              <a:lnSpc>
                <a:spcPct val="90000"/>
              </a:lnSpc>
              <a:buFontTx/>
              <a:buNone/>
            </a:pPr>
            <a:r>
              <a:rPr lang="en-US" altLang="en-US">
                <a:solidFill>
                  <a:srgbClr val="FFFF00"/>
                </a:solidFill>
              </a:rPr>
              <a:t>e = 1 + Q</a:t>
            </a:r>
            <a:r>
              <a:rPr lang="en-US" altLang="en-US" baseline="-25000">
                <a:solidFill>
                  <a:srgbClr val="FFFF00"/>
                </a:solidFill>
              </a:rPr>
              <a:t>C</a:t>
            </a:r>
            <a:r>
              <a:rPr lang="en-US" altLang="en-US">
                <a:solidFill>
                  <a:srgbClr val="FFFF00"/>
                </a:solidFill>
              </a:rPr>
              <a:t>/Q</a:t>
            </a:r>
            <a:r>
              <a:rPr lang="en-US" altLang="en-US" baseline="-25000">
                <a:solidFill>
                  <a:srgbClr val="FFFF00"/>
                </a:solidFill>
              </a:rPr>
              <a:t>H</a:t>
            </a:r>
          </a:p>
          <a:p>
            <a:pPr>
              <a:lnSpc>
                <a:spcPct val="90000"/>
              </a:lnSpc>
            </a:pPr>
            <a:r>
              <a:rPr lang="en-US" altLang="en-US">
                <a:solidFill>
                  <a:srgbClr val="FFFF00"/>
                </a:solidFill>
              </a:rPr>
              <a:t>The “engine” statement of the 2</a:t>
            </a:r>
            <a:r>
              <a:rPr lang="en-US" altLang="en-US" baseline="30000">
                <a:solidFill>
                  <a:srgbClr val="FFFF00"/>
                </a:solidFill>
              </a:rPr>
              <a:t>nd</a:t>
            </a:r>
            <a:r>
              <a:rPr lang="en-US" altLang="en-US">
                <a:solidFill>
                  <a:srgbClr val="FFFF00"/>
                </a:solidFill>
              </a:rPr>
              <a:t> Law:</a:t>
            </a:r>
          </a:p>
          <a:p>
            <a:pPr lvl="1">
              <a:lnSpc>
                <a:spcPct val="90000"/>
              </a:lnSpc>
            </a:pPr>
            <a:r>
              <a:rPr lang="en-US" altLang="en-US">
                <a:solidFill>
                  <a:srgbClr val="FFFF00"/>
                </a:solidFill>
              </a:rPr>
              <a:t>it is impossible for any system to have an efficiency of 100% (e = 1) [</a:t>
            </a:r>
            <a:r>
              <a:rPr lang="en-US" altLang="en-US" sz="2000">
                <a:solidFill>
                  <a:srgbClr val="FFFF00"/>
                </a:solidFill>
              </a:rPr>
              <a:t>Kelvin’s statement</a:t>
            </a:r>
            <a:r>
              <a:rPr lang="en-US" altLang="en-US">
                <a:solidFill>
                  <a:srgbClr val="FFFF00"/>
                </a:solidFill>
              </a:rPr>
              <a:t>]</a:t>
            </a:r>
          </a:p>
          <a:p>
            <a:pPr>
              <a:lnSpc>
                <a:spcPct val="90000"/>
              </a:lnSpc>
            </a:pPr>
            <a:r>
              <a:rPr lang="en-US" altLang="en-US">
                <a:solidFill>
                  <a:srgbClr val="FFFF00"/>
                </a:solidFill>
              </a:rPr>
              <a:t>Another statement of the 2</a:t>
            </a:r>
            <a:r>
              <a:rPr lang="en-US" altLang="en-US" baseline="30000">
                <a:solidFill>
                  <a:srgbClr val="FFFF00"/>
                </a:solidFill>
              </a:rPr>
              <a:t>nd</a:t>
            </a:r>
            <a:r>
              <a:rPr lang="en-US" altLang="en-US">
                <a:solidFill>
                  <a:srgbClr val="FFFF00"/>
                </a:solidFill>
              </a:rPr>
              <a:t> Law:</a:t>
            </a:r>
          </a:p>
          <a:p>
            <a:pPr lvl="1">
              <a:lnSpc>
                <a:spcPct val="90000"/>
              </a:lnSpc>
            </a:pPr>
            <a:r>
              <a:rPr lang="en-US" altLang="en-US">
                <a:solidFill>
                  <a:srgbClr val="FFFF00"/>
                </a:solidFill>
              </a:rPr>
              <a:t>It is impossible for any process to have as its sole result the transfer of heat from a cooler object to a warmer object [</a:t>
            </a:r>
            <a:r>
              <a:rPr lang="en-US" altLang="en-US" sz="2000">
                <a:solidFill>
                  <a:srgbClr val="FFFF00"/>
                </a:solidFill>
              </a:rPr>
              <a:t>Clausius’s statement</a:t>
            </a:r>
            <a:r>
              <a:rPr lang="en-US" altLang="en-US">
                <a:solidFill>
                  <a:srgbClr val="FFFF00"/>
                </a:solidFill>
              </a:rPr>
              <a:t>]</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1FBFD6A7-5851-452A-8292-E8FC6CFC367F}"/>
              </a:ext>
            </a:extLst>
          </p:cNvPr>
          <p:cNvSpPr>
            <a:spLocks noGrp="1" noChangeArrowheads="1"/>
          </p:cNvSpPr>
          <p:nvPr>
            <p:ph type="title"/>
          </p:nvPr>
        </p:nvSpPr>
        <p:spPr/>
        <p:txBody>
          <a:bodyPr/>
          <a:lstStyle/>
          <a:p>
            <a:r>
              <a:rPr lang="en-US" altLang="en-US">
                <a:solidFill>
                  <a:srgbClr val="FFFF00"/>
                </a:solidFill>
              </a:rPr>
              <a:t>2.6 Practical Uses</a:t>
            </a:r>
          </a:p>
        </p:txBody>
      </p:sp>
      <p:sp>
        <p:nvSpPr>
          <p:cNvPr id="22531" name="Rectangle 3">
            <a:extLst>
              <a:ext uri="{FF2B5EF4-FFF2-40B4-BE49-F238E27FC236}">
                <a16:creationId xmlns:a16="http://schemas.microsoft.com/office/drawing/2014/main" id="{468CBED2-D439-418B-9455-7593467C8272}"/>
              </a:ext>
            </a:extLst>
          </p:cNvPr>
          <p:cNvSpPr>
            <a:spLocks noGrp="1" noChangeArrowheads="1"/>
          </p:cNvSpPr>
          <p:nvPr>
            <p:ph type="body" idx="1"/>
          </p:nvPr>
        </p:nvSpPr>
        <p:spPr>
          <a:xfrm>
            <a:off x="457200" y="1295400"/>
            <a:ext cx="8229600" cy="4495800"/>
          </a:xfrm>
        </p:spPr>
        <p:txBody>
          <a:bodyPr/>
          <a:lstStyle/>
          <a:p>
            <a:pPr>
              <a:lnSpc>
                <a:spcPct val="90000"/>
              </a:lnSpc>
            </a:pPr>
            <a:r>
              <a:rPr lang="en-US" altLang="en-US">
                <a:solidFill>
                  <a:srgbClr val="FFFF00"/>
                </a:solidFill>
              </a:rPr>
              <a:t>Automobile engines, refrigerators, and air conditioners all work on the principles laid out by the 2</a:t>
            </a:r>
            <a:r>
              <a:rPr lang="en-US" altLang="en-US" baseline="30000">
                <a:solidFill>
                  <a:srgbClr val="FFFF00"/>
                </a:solidFill>
              </a:rPr>
              <a:t>nd</a:t>
            </a:r>
            <a:r>
              <a:rPr lang="en-US" altLang="en-US">
                <a:solidFill>
                  <a:srgbClr val="FFFF00"/>
                </a:solidFill>
              </a:rPr>
              <a:t> Law of Thermodynamics</a:t>
            </a:r>
          </a:p>
          <a:p>
            <a:pPr>
              <a:lnSpc>
                <a:spcPct val="90000"/>
              </a:lnSpc>
            </a:pPr>
            <a:r>
              <a:rPr lang="en-US" altLang="en-US">
                <a:solidFill>
                  <a:srgbClr val="FFFF00"/>
                </a:solidFill>
              </a:rPr>
              <a:t>Ever wonder why you can’t cool your kitchen in the hot summer by leaving the refrigerator door open?</a:t>
            </a:r>
          </a:p>
          <a:p>
            <a:pPr lvl="1">
              <a:lnSpc>
                <a:spcPct val="90000"/>
              </a:lnSpc>
            </a:pPr>
            <a:r>
              <a:rPr lang="en-US" altLang="en-US">
                <a:solidFill>
                  <a:srgbClr val="FFFF00"/>
                </a:solidFill>
              </a:rPr>
              <a:t>Feel the air coming off the back - you heat the air outside to cool the air inside</a:t>
            </a:r>
          </a:p>
          <a:p>
            <a:pPr lvl="1">
              <a:lnSpc>
                <a:spcPct val="90000"/>
              </a:lnSpc>
            </a:pPr>
            <a:r>
              <a:rPr lang="en-US" altLang="en-US">
                <a:solidFill>
                  <a:srgbClr val="FFFF00"/>
                </a:solidFill>
              </a:rPr>
              <a:t>See, you can’t break even!</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0BF3859E-77DC-40C0-872A-A14F917B8C33}"/>
              </a:ext>
            </a:extLst>
          </p:cNvPr>
          <p:cNvSpPr>
            <a:spLocks noGrp="1" noChangeArrowheads="1"/>
          </p:cNvSpPr>
          <p:nvPr>
            <p:ph type="title"/>
          </p:nvPr>
        </p:nvSpPr>
        <p:spPr/>
        <p:txBody>
          <a:bodyPr/>
          <a:lstStyle/>
          <a:p>
            <a:r>
              <a:rPr lang="en-US" altLang="en-US">
                <a:solidFill>
                  <a:srgbClr val="FFFF00"/>
                </a:solidFill>
              </a:rPr>
              <a:t>3.0 You can’t get out (3</a:t>
            </a:r>
            <a:r>
              <a:rPr lang="en-US" altLang="en-US" baseline="30000">
                <a:solidFill>
                  <a:srgbClr val="FFFF00"/>
                </a:solidFill>
              </a:rPr>
              <a:t>rd</a:t>
            </a:r>
            <a:r>
              <a:rPr lang="en-US" altLang="en-US">
                <a:solidFill>
                  <a:srgbClr val="FFFF00"/>
                </a:solidFill>
              </a:rPr>
              <a:t> Law)</a:t>
            </a:r>
          </a:p>
        </p:txBody>
      </p:sp>
      <p:sp>
        <p:nvSpPr>
          <p:cNvPr id="12291" name="Rectangle 3">
            <a:extLst>
              <a:ext uri="{FF2B5EF4-FFF2-40B4-BE49-F238E27FC236}">
                <a16:creationId xmlns:a16="http://schemas.microsoft.com/office/drawing/2014/main" id="{52BC33C1-4650-4885-8B7F-7C04E5216661}"/>
              </a:ext>
            </a:extLst>
          </p:cNvPr>
          <p:cNvSpPr>
            <a:spLocks noGrp="1" noChangeArrowheads="1"/>
          </p:cNvSpPr>
          <p:nvPr>
            <p:ph type="body" idx="1"/>
          </p:nvPr>
        </p:nvSpPr>
        <p:spPr>
          <a:xfrm>
            <a:off x="457200" y="1371600"/>
            <a:ext cx="8229600" cy="4495800"/>
          </a:xfrm>
        </p:spPr>
        <p:txBody>
          <a:bodyPr/>
          <a:lstStyle/>
          <a:p>
            <a:r>
              <a:rPr lang="en-US" altLang="en-US">
                <a:solidFill>
                  <a:srgbClr val="FFFF00"/>
                </a:solidFill>
              </a:rPr>
              <a:t>No system can reach absolute zero</a:t>
            </a:r>
          </a:p>
          <a:p>
            <a:r>
              <a:rPr lang="en-US" altLang="en-US">
                <a:solidFill>
                  <a:srgbClr val="FFFF00"/>
                </a:solidFill>
              </a:rPr>
              <a:t>This is one reason we use the Kelvin temperature scale. Not only is the internal energy proportional to temperature, but you never have to worry about dividing by zero in an equation!</a:t>
            </a:r>
          </a:p>
          <a:p>
            <a:r>
              <a:rPr lang="en-US" altLang="en-US">
                <a:solidFill>
                  <a:srgbClr val="FFFF00"/>
                </a:solidFill>
              </a:rPr>
              <a:t>There is no formula associated with       the 3</a:t>
            </a:r>
            <a:r>
              <a:rPr lang="en-US" altLang="en-US" baseline="30000">
                <a:solidFill>
                  <a:srgbClr val="FFFF00"/>
                </a:solidFill>
              </a:rPr>
              <a:t>rd</a:t>
            </a:r>
            <a:r>
              <a:rPr lang="en-US" altLang="en-US">
                <a:solidFill>
                  <a:srgbClr val="FFFF00"/>
                </a:solidFill>
              </a:rPr>
              <a:t> Law of Thermodynamics</a:t>
            </a:r>
          </a:p>
          <a:p>
            <a:pPr lvl="1">
              <a:buFontTx/>
              <a:buNone/>
            </a:pPr>
            <a:endParaRPr lang="en-US" altLang="en-US">
              <a:solidFill>
                <a:srgbClr val="FFFF00"/>
              </a:solidFill>
            </a:endParaRPr>
          </a:p>
          <a:p>
            <a:endParaRPr lang="en-US" altLang="en-US">
              <a:solidFill>
                <a:srgbClr val="FFFF00"/>
              </a:solidFill>
            </a:endParaRPr>
          </a:p>
          <a:p>
            <a:endParaRPr lang="en-US" altLang="en-US">
              <a:solidFill>
                <a:srgbClr val="FFFF00"/>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FDB32C72-B49C-433A-94B9-B157E0888A7A}"/>
              </a:ext>
            </a:extLst>
          </p:cNvPr>
          <p:cNvSpPr>
            <a:spLocks noGrp="1" noChangeArrowheads="1"/>
          </p:cNvSpPr>
          <p:nvPr>
            <p:ph type="title"/>
          </p:nvPr>
        </p:nvSpPr>
        <p:spPr/>
        <p:txBody>
          <a:bodyPr/>
          <a:lstStyle/>
          <a:p>
            <a:r>
              <a:rPr lang="en-US" altLang="en-US">
                <a:solidFill>
                  <a:srgbClr val="FFFF00"/>
                </a:solidFill>
              </a:rPr>
              <a:t>3.1 Implications of 3</a:t>
            </a:r>
            <a:r>
              <a:rPr lang="en-US" altLang="en-US" baseline="30000">
                <a:solidFill>
                  <a:srgbClr val="FFFF00"/>
                </a:solidFill>
              </a:rPr>
              <a:t>rd</a:t>
            </a:r>
            <a:r>
              <a:rPr lang="en-US" altLang="en-US">
                <a:solidFill>
                  <a:srgbClr val="FFFF00"/>
                </a:solidFill>
              </a:rPr>
              <a:t> Law</a:t>
            </a:r>
          </a:p>
        </p:txBody>
      </p:sp>
      <p:sp>
        <p:nvSpPr>
          <p:cNvPr id="35843" name="Rectangle 3">
            <a:extLst>
              <a:ext uri="{FF2B5EF4-FFF2-40B4-BE49-F238E27FC236}">
                <a16:creationId xmlns:a16="http://schemas.microsoft.com/office/drawing/2014/main" id="{243B674F-492A-4DAA-999C-04696657C96E}"/>
              </a:ext>
            </a:extLst>
          </p:cNvPr>
          <p:cNvSpPr>
            <a:spLocks noGrp="1" noChangeArrowheads="1"/>
          </p:cNvSpPr>
          <p:nvPr>
            <p:ph type="body" idx="1"/>
          </p:nvPr>
        </p:nvSpPr>
        <p:spPr>
          <a:xfrm>
            <a:off x="457200" y="1371600"/>
            <a:ext cx="8229600" cy="4495800"/>
          </a:xfrm>
        </p:spPr>
        <p:txBody>
          <a:bodyPr/>
          <a:lstStyle/>
          <a:p>
            <a:r>
              <a:rPr lang="en-US" altLang="en-US">
                <a:solidFill>
                  <a:srgbClr val="FFFF00"/>
                </a:solidFill>
              </a:rPr>
              <a:t>MIT researchers achieved 450 picokelvin in 2003 (less than ½ of one billionth!)</a:t>
            </a:r>
          </a:p>
          <a:p>
            <a:r>
              <a:rPr lang="en-US" altLang="en-US">
                <a:solidFill>
                  <a:srgbClr val="FFFF00"/>
                </a:solidFill>
              </a:rPr>
              <a:t>Molecules near these temperatures have been called the fifth state of matter:    </a:t>
            </a:r>
            <a:r>
              <a:rPr lang="en-US" altLang="en-US" i="1">
                <a:solidFill>
                  <a:srgbClr val="FFFF00"/>
                </a:solidFill>
              </a:rPr>
              <a:t>Bose-Einstein Condensates</a:t>
            </a:r>
          </a:p>
          <a:p>
            <a:pPr lvl="1"/>
            <a:r>
              <a:rPr lang="en-US" altLang="en-US">
                <a:solidFill>
                  <a:srgbClr val="FFFF00"/>
                </a:solidFill>
              </a:rPr>
              <a:t>Awesome things like super-fluidity and super-conductivity happen at these temperatures</a:t>
            </a:r>
          </a:p>
          <a:p>
            <a:pPr lvl="1"/>
            <a:r>
              <a:rPr lang="en-US" altLang="en-US">
                <a:solidFill>
                  <a:srgbClr val="FFFF00"/>
                </a:solidFill>
              </a:rPr>
              <a:t>Exciting frontier of research</a:t>
            </a:r>
          </a:p>
          <a:p>
            <a:endParaRPr lang="en-US" altLang="en-US">
              <a:solidFill>
                <a:srgbClr val="FFFF00"/>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021CC92F-9A04-46C2-B2A8-E117B34B3E1A}"/>
              </a:ext>
            </a:extLst>
          </p:cNvPr>
          <p:cNvSpPr>
            <a:spLocks noGrp="1" noChangeArrowheads="1"/>
          </p:cNvSpPr>
          <p:nvPr>
            <p:ph type="title"/>
          </p:nvPr>
        </p:nvSpPr>
        <p:spPr/>
        <p:txBody>
          <a:bodyPr/>
          <a:lstStyle/>
          <a:p>
            <a:r>
              <a:rPr lang="en-US" altLang="en-US">
                <a:solidFill>
                  <a:srgbClr val="FFFF00"/>
                </a:solidFill>
              </a:rPr>
              <a:t>4.0 The Zeroth Law</a:t>
            </a:r>
          </a:p>
        </p:txBody>
      </p:sp>
      <p:sp>
        <p:nvSpPr>
          <p:cNvPr id="16387" name="Rectangle 3">
            <a:extLst>
              <a:ext uri="{FF2B5EF4-FFF2-40B4-BE49-F238E27FC236}">
                <a16:creationId xmlns:a16="http://schemas.microsoft.com/office/drawing/2014/main" id="{EC6B2F21-DD21-48A3-B8DD-042C6D4910D1}"/>
              </a:ext>
            </a:extLst>
          </p:cNvPr>
          <p:cNvSpPr>
            <a:spLocks noGrp="1" noChangeArrowheads="1"/>
          </p:cNvSpPr>
          <p:nvPr>
            <p:ph type="body" idx="1"/>
          </p:nvPr>
        </p:nvSpPr>
        <p:spPr>
          <a:xfrm>
            <a:off x="457200" y="1371600"/>
            <a:ext cx="8229600" cy="4495800"/>
          </a:xfrm>
        </p:spPr>
        <p:txBody>
          <a:bodyPr/>
          <a:lstStyle/>
          <a:p>
            <a:r>
              <a:rPr lang="en-US" altLang="en-US">
                <a:solidFill>
                  <a:srgbClr val="FFFF00"/>
                </a:solidFill>
              </a:rPr>
              <a:t>The First and Second Laws were well entrenched when an additional Law was recognized </a:t>
            </a:r>
            <a:r>
              <a:rPr lang="en-US" altLang="en-US" sz="2000">
                <a:solidFill>
                  <a:srgbClr val="FFFF00"/>
                </a:solidFill>
              </a:rPr>
              <a:t>(couldn’t renumber the 1</a:t>
            </a:r>
            <a:r>
              <a:rPr lang="en-US" altLang="en-US" sz="2000" baseline="30000">
                <a:solidFill>
                  <a:srgbClr val="FFFF00"/>
                </a:solidFill>
              </a:rPr>
              <a:t>st</a:t>
            </a:r>
            <a:r>
              <a:rPr lang="en-US" altLang="en-US" sz="2000">
                <a:solidFill>
                  <a:srgbClr val="FFFF00"/>
                </a:solidFill>
              </a:rPr>
              <a:t> and 2</a:t>
            </a:r>
            <a:r>
              <a:rPr lang="en-US" altLang="en-US" sz="2000" baseline="30000">
                <a:solidFill>
                  <a:srgbClr val="FFFF00"/>
                </a:solidFill>
              </a:rPr>
              <a:t>nd</a:t>
            </a:r>
            <a:r>
              <a:rPr lang="en-US" altLang="en-US" sz="2000">
                <a:solidFill>
                  <a:srgbClr val="FFFF00"/>
                </a:solidFill>
              </a:rPr>
              <a:t> Laws)</a:t>
            </a:r>
          </a:p>
          <a:p>
            <a:r>
              <a:rPr lang="en-US" altLang="en-US">
                <a:solidFill>
                  <a:srgbClr val="FFFF00"/>
                </a:solidFill>
              </a:rPr>
              <a:t>If objects A and B are each in thermal equilibrium with object C, then A and B are in thermal equilibrium with each other</a:t>
            </a:r>
          </a:p>
          <a:p>
            <a:r>
              <a:rPr lang="en-US" altLang="en-US">
                <a:solidFill>
                  <a:srgbClr val="FFFF00"/>
                </a:solidFill>
              </a:rPr>
              <a:t>Allows us to define temperature relative to an established standard</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739EA7D4-46F1-46EA-94DB-F6CC3AEAA4EC}"/>
              </a:ext>
            </a:extLst>
          </p:cNvPr>
          <p:cNvSpPr>
            <a:spLocks noGrp="1" noChangeArrowheads="1"/>
          </p:cNvSpPr>
          <p:nvPr>
            <p:ph type="title"/>
          </p:nvPr>
        </p:nvSpPr>
        <p:spPr/>
        <p:txBody>
          <a:bodyPr/>
          <a:lstStyle/>
          <a:p>
            <a:r>
              <a:rPr lang="en-US" altLang="en-US">
                <a:solidFill>
                  <a:srgbClr val="FFFF00"/>
                </a:solidFill>
              </a:rPr>
              <a:t>Getting Started</a:t>
            </a:r>
          </a:p>
        </p:txBody>
      </p:sp>
      <p:sp>
        <p:nvSpPr>
          <p:cNvPr id="13315" name="Rectangle 3">
            <a:extLst>
              <a:ext uri="{FF2B5EF4-FFF2-40B4-BE49-F238E27FC236}">
                <a16:creationId xmlns:a16="http://schemas.microsoft.com/office/drawing/2014/main" id="{E4BFD034-E33E-4805-AF08-CBEEF67F5E1C}"/>
              </a:ext>
            </a:extLst>
          </p:cNvPr>
          <p:cNvSpPr>
            <a:spLocks noGrp="1" noChangeArrowheads="1"/>
          </p:cNvSpPr>
          <p:nvPr>
            <p:ph type="body" idx="1"/>
          </p:nvPr>
        </p:nvSpPr>
        <p:spPr>
          <a:xfrm>
            <a:off x="457200" y="1371600"/>
            <a:ext cx="8229600" cy="4495800"/>
          </a:xfrm>
        </p:spPr>
        <p:txBody>
          <a:bodyPr/>
          <a:lstStyle/>
          <a:p>
            <a:r>
              <a:rPr lang="en-US" altLang="en-US">
                <a:solidFill>
                  <a:srgbClr val="FFFF00"/>
                </a:solidFill>
              </a:rPr>
              <a:t>All of thermodynamics can be expressed in terms of four quantities</a:t>
            </a:r>
          </a:p>
          <a:p>
            <a:pPr lvl="1"/>
            <a:r>
              <a:rPr lang="en-US" altLang="en-US">
                <a:solidFill>
                  <a:srgbClr val="FFFF00"/>
                </a:solidFill>
              </a:rPr>
              <a:t>Temperature (T)</a:t>
            </a:r>
          </a:p>
          <a:p>
            <a:pPr lvl="1"/>
            <a:r>
              <a:rPr lang="en-US" altLang="en-US">
                <a:solidFill>
                  <a:srgbClr val="FFFF00"/>
                </a:solidFill>
              </a:rPr>
              <a:t>Internal Energy (U)</a:t>
            </a:r>
          </a:p>
          <a:p>
            <a:pPr lvl="1"/>
            <a:r>
              <a:rPr lang="en-US" altLang="en-US">
                <a:solidFill>
                  <a:srgbClr val="FFFF00"/>
                </a:solidFill>
              </a:rPr>
              <a:t>Entropy (S)</a:t>
            </a:r>
          </a:p>
          <a:p>
            <a:pPr lvl="1"/>
            <a:r>
              <a:rPr lang="en-US" altLang="en-US">
                <a:solidFill>
                  <a:srgbClr val="FFFF00"/>
                </a:solidFill>
              </a:rPr>
              <a:t>Heat (Q)</a:t>
            </a:r>
          </a:p>
          <a:p>
            <a:r>
              <a:rPr lang="en-US" altLang="en-US">
                <a:solidFill>
                  <a:srgbClr val="FFFF00"/>
                </a:solidFill>
              </a:rPr>
              <a:t>These quantities will be defined as we progress through the lesson</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39" name="Picture 3">
            <a:extLst>
              <a:ext uri="{FF2B5EF4-FFF2-40B4-BE49-F238E27FC236}">
                <a16:creationId xmlns:a16="http://schemas.microsoft.com/office/drawing/2014/main" id="{47AD43D8-6A3E-4C72-B3DF-51973EDBB3A9}"/>
              </a:ext>
            </a:extLst>
          </p:cNvPr>
          <p:cNvPicPr>
            <a:picLocks noGrp="1"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457200" y="381000"/>
            <a:ext cx="8229600" cy="5791200"/>
          </a:xfrm>
        </p:spPr>
      </p:pic>
      <p:sp>
        <p:nvSpPr>
          <p:cNvPr id="39940" name="Text Box 4">
            <a:extLst>
              <a:ext uri="{FF2B5EF4-FFF2-40B4-BE49-F238E27FC236}">
                <a16:creationId xmlns:a16="http://schemas.microsoft.com/office/drawing/2014/main" id="{F2333BE6-FE55-4C12-B506-2ECBA28D7040}"/>
              </a:ext>
            </a:extLst>
          </p:cNvPr>
          <p:cNvSpPr txBox="1">
            <a:spLocks noChangeArrowheads="1"/>
          </p:cNvSpPr>
          <p:nvPr/>
        </p:nvSpPr>
        <p:spPr bwMode="auto">
          <a:xfrm>
            <a:off x="212725" y="6434138"/>
            <a:ext cx="176530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200">
                <a:solidFill>
                  <a:srgbClr val="FF0000"/>
                </a:solidFill>
              </a:rPr>
              <a:t>Slide courtesy of NASA</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AFE5B210-BEB4-46CE-AD92-E953BD1DAA2A}"/>
              </a:ext>
            </a:extLst>
          </p:cNvPr>
          <p:cNvSpPr>
            <a:spLocks noGrp="1" noChangeArrowheads="1"/>
          </p:cNvSpPr>
          <p:nvPr>
            <p:ph type="title"/>
          </p:nvPr>
        </p:nvSpPr>
        <p:spPr/>
        <p:txBody>
          <a:bodyPr/>
          <a:lstStyle/>
          <a:p>
            <a:r>
              <a:rPr lang="en-US" altLang="en-US">
                <a:solidFill>
                  <a:srgbClr val="FFFF00"/>
                </a:solidFill>
              </a:rPr>
              <a:t>4.1 Temperature Standards</a:t>
            </a:r>
          </a:p>
        </p:txBody>
      </p:sp>
      <p:sp>
        <p:nvSpPr>
          <p:cNvPr id="36867" name="Rectangle 3">
            <a:extLst>
              <a:ext uri="{FF2B5EF4-FFF2-40B4-BE49-F238E27FC236}">
                <a16:creationId xmlns:a16="http://schemas.microsoft.com/office/drawing/2014/main" id="{18AAAEB5-9926-4615-96EC-7D1309ED4A6E}"/>
              </a:ext>
            </a:extLst>
          </p:cNvPr>
          <p:cNvSpPr>
            <a:spLocks noGrp="1" noChangeArrowheads="1"/>
          </p:cNvSpPr>
          <p:nvPr>
            <p:ph type="body" idx="1"/>
          </p:nvPr>
        </p:nvSpPr>
        <p:spPr/>
        <p:txBody>
          <a:bodyPr/>
          <a:lstStyle/>
          <a:p>
            <a:r>
              <a:rPr lang="en-US" altLang="en-US">
                <a:solidFill>
                  <a:srgbClr val="FFFF00"/>
                </a:solidFill>
              </a:rPr>
              <a:t>See </a:t>
            </a:r>
            <a:r>
              <a:rPr lang="en-US" altLang="en-US">
                <a:solidFill>
                  <a:schemeClr val="accent2"/>
                </a:solidFill>
              </a:rPr>
              <a:t>Heat versus Temperature</a:t>
            </a:r>
            <a:r>
              <a:rPr lang="en-US" altLang="en-US">
                <a:solidFill>
                  <a:srgbClr val="FFFF00"/>
                </a:solidFill>
              </a:rPr>
              <a:t> slides for a discussion of these two concepts, and the misconceptions surrounding them</a:t>
            </a:r>
          </a:p>
          <a:p>
            <a:pPr lvl="1"/>
            <a:r>
              <a:rPr lang="en-US" altLang="en-US">
                <a:solidFill>
                  <a:srgbClr val="FFFF00"/>
                </a:solidFill>
              </a:rPr>
              <a:t>Heat is energy transfer</a:t>
            </a:r>
          </a:p>
          <a:p>
            <a:pPr lvl="1"/>
            <a:r>
              <a:rPr lang="en-US" altLang="en-US">
                <a:solidFill>
                  <a:srgbClr val="FFFF00"/>
                </a:solidFill>
              </a:rPr>
              <a:t>Temperature is proportional to internal energy</a:t>
            </a:r>
          </a:p>
          <a:p>
            <a:pPr lvl="1"/>
            <a:r>
              <a:rPr lang="en-US" altLang="en-US">
                <a:solidFill>
                  <a:srgbClr val="FFFF00"/>
                </a:solidFill>
              </a:rPr>
              <a:t>Fahrenheit, Celsius, and Kelvin temp scales</a:t>
            </a:r>
          </a:p>
        </p:txBody>
      </p:sp>
      <p:sp>
        <p:nvSpPr>
          <p:cNvPr id="2" name="Rectangle 2">
            <a:extLst>
              <a:ext uri="{FF2B5EF4-FFF2-40B4-BE49-F238E27FC236}">
                <a16:creationId xmlns:a16="http://schemas.microsoft.com/office/drawing/2014/main" id="{7ECC805F-D01B-464C-A307-4D8ED197A9BB}"/>
              </a:ext>
            </a:extLst>
          </p:cNvPr>
          <p:cNvSpPr>
            <a:spLocks noGrp="1" noChangeArrowheads="1"/>
          </p:cNvSpPr>
          <p:nvPr>
            <p:ph type="title"/>
          </p:nvPr>
        </p:nvSpPr>
        <p:spPr>
          <a:xfrm>
            <a:off x="457200" y="5107214"/>
            <a:ext cx="8229600" cy="1143000"/>
          </a:xfrm>
        </p:spPr>
        <p:txBody>
          <a:bodyPr/>
          <a:lstStyle/>
          <a:p>
            <a:r>
              <a:rPr lang="en-US" altLang="en-US">
                <a:solidFill>
                  <a:srgbClr val="FFFF00"/>
                </a:solidFill>
              </a:rPr>
              <a:t>Thanks</a:t>
            </a:r>
            <a:br>
              <a:rPr lang="en-US" altLang="en-US">
                <a:solidFill>
                  <a:srgbClr val="FFFF00"/>
                </a:solidFill>
              </a:rPr>
            </a:br>
            <a:r>
              <a:rPr lang="en-US" altLang="en-US">
                <a:solidFill>
                  <a:srgbClr val="FFFF00"/>
                </a:solidFill>
              </a:rPr>
              <a:t>Asif Ajaz Lone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B9222E95-53CC-42EE-B1A8-C1DCE4575628}"/>
              </a:ext>
            </a:extLst>
          </p:cNvPr>
          <p:cNvSpPr>
            <a:spLocks noGrp="1" noChangeArrowheads="1"/>
          </p:cNvSpPr>
          <p:nvPr>
            <p:ph type="title"/>
          </p:nvPr>
        </p:nvSpPr>
        <p:spPr/>
        <p:txBody>
          <a:bodyPr/>
          <a:lstStyle/>
          <a:p>
            <a:r>
              <a:rPr lang="en-US" altLang="en-US">
                <a:solidFill>
                  <a:srgbClr val="FFFF00"/>
                </a:solidFill>
              </a:rPr>
              <a:t>Classical vs Statistical</a:t>
            </a:r>
          </a:p>
        </p:txBody>
      </p:sp>
      <p:sp>
        <p:nvSpPr>
          <p:cNvPr id="14339" name="Rectangle 3">
            <a:extLst>
              <a:ext uri="{FF2B5EF4-FFF2-40B4-BE49-F238E27FC236}">
                <a16:creationId xmlns:a16="http://schemas.microsoft.com/office/drawing/2014/main" id="{77316BD9-AD42-4FDC-A2E3-7C3BD19974B5}"/>
              </a:ext>
            </a:extLst>
          </p:cNvPr>
          <p:cNvSpPr>
            <a:spLocks noGrp="1" noChangeArrowheads="1"/>
          </p:cNvSpPr>
          <p:nvPr>
            <p:ph type="body" idx="1"/>
          </p:nvPr>
        </p:nvSpPr>
        <p:spPr>
          <a:xfrm>
            <a:off x="457200" y="1371600"/>
            <a:ext cx="8229600" cy="4495800"/>
          </a:xfrm>
        </p:spPr>
        <p:txBody>
          <a:bodyPr/>
          <a:lstStyle/>
          <a:p>
            <a:pPr>
              <a:lnSpc>
                <a:spcPct val="90000"/>
              </a:lnSpc>
            </a:pPr>
            <a:r>
              <a:rPr lang="en-US" altLang="en-US">
                <a:solidFill>
                  <a:srgbClr val="FFFF00"/>
                </a:solidFill>
              </a:rPr>
              <a:t>Classical thermodynamics concerns the relationships between bulk properties of matter. Nothing is examined at the atomic or molecular level.</a:t>
            </a:r>
          </a:p>
          <a:p>
            <a:pPr>
              <a:lnSpc>
                <a:spcPct val="90000"/>
              </a:lnSpc>
            </a:pPr>
            <a:r>
              <a:rPr lang="en-US" altLang="en-US">
                <a:solidFill>
                  <a:srgbClr val="FFFF00"/>
                </a:solidFill>
              </a:rPr>
              <a:t>Statistical thermodynamics seeks to explain those bulk properties in terms of constituent atoms. The statistical part treats the aggregation of atoms, not the behavior of any individual atom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8332F32B-421C-4473-964C-63CD3E7A925E}"/>
              </a:ext>
            </a:extLst>
          </p:cNvPr>
          <p:cNvSpPr>
            <a:spLocks noGrp="1" noChangeArrowheads="1"/>
          </p:cNvSpPr>
          <p:nvPr>
            <p:ph type="title"/>
          </p:nvPr>
        </p:nvSpPr>
        <p:spPr/>
        <p:txBody>
          <a:bodyPr/>
          <a:lstStyle/>
          <a:p>
            <a:r>
              <a:rPr lang="en-US" altLang="en-US">
                <a:solidFill>
                  <a:srgbClr val="FFFF00"/>
                </a:solidFill>
              </a:rPr>
              <a:t>Introduction</a:t>
            </a:r>
          </a:p>
        </p:txBody>
      </p:sp>
      <p:sp>
        <p:nvSpPr>
          <p:cNvPr id="15363" name="Rectangle 3">
            <a:extLst>
              <a:ext uri="{FF2B5EF4-FFF2-40B4-BE49-F238E27FC236}">
                <a16:creationId xmlns:a16="http://schemas.microsoft.com/office/drawing/2014/main" id="{01733707-3317-476E-BAA8-668C3843B67D}"/>
              </a:ext>
            </a:extLst>
          </p:cNvPr>
          <p:cNvSpPr>
            <a:spLocks noGrp="1" noChangeArrowheads="1"/>
          </p:cNvSpPr>
          <p:nvPr>
            <p:ph type="body" idx="1"/>
          </p:nvPr>
        </p:nvSpPr>
        <p:spPr/>
        <p:txBody>
          <a:bodyPr/>
          <a:lstStyle/>
          <a:p>
            <a:pPr marL="341313" indent="-319088">
              <a:buFontTx/>
              <a:buNone/>
            </a:pPr>
            <a:r>
              <a:rPr lang="en-US" altLang="en-US">
                <a:solidFill>
                  <a:srgbClr val="FFFF00"/>
                </a:solidFill>
              </a:rPr>
              <a:t>	According to British scientist C. P. Snow, the three laws of thermodynamics can be (</a:t>
            </a:r>
            <a:r>
              <a:rPr lang="en-US" altLang="en-US" i="1">
                <a:solidFill>
                  <a:srgbClr val="FFFF00"/>
                </a:solidFill>
              </a:rPr>
              <a:t>humorously</a:t>
            </a:r>
            <a:r>
              <a:rPr lang="en-US" altLang="en-US">
                <a:solidFill>
                  <a:srgbClr val="FFFF00"/>
                </a:solidFill>
              </a:rPr>
              <a:t>) summarized as</a:t>
            </a:r>
          </a:p>
          <a:p>
            <a:pPr marL="341313" indent="-319088">
              <a:buFontTx/>
              <a:buNone/>
            </a:pPr>
            <a:r>
              <a:rPr lang="en-US" altLang="en-US">
                <a:solidFill>
                  <a:srgbClr val="FFFF00"/>
                </a:solidFill>
              </a:rPr>
              <a:t>		1. You can’t win</a:t>
            </a:r>
          </a:p>
          <a:p>
            <a:pPr marL="341313" indent="-319088">
              <a:buFontTx/>
              <a:buNone/>
            </a:pPr>
            <a:r>
              <a:rPr lang="en-US" altLang="en-US">
                <a:solidFill>
                  <a:srgbClr val="FFFF00"/>
                </a:solidFill>
              </a:rPr>
              <a:t>		2. You can’t even break even</a:t>
            </a:r>
          </a:p>
          <a:p>
            <a:pPr marL="341313" indent="-319088">
              <a:buFontTx/>
              <a:buNone/>
            </a:pPr>
            <a:r>
              <a:rPr lang="en-US" altLang="en-US">
                <a:solidFill>
                  <a:srgbClr val="FFFF00"/>
                </a:solidFill>
              </a:rPr>
              <a:t>		3. You can’t get out of the game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A96F480B-5220-45BB-8240-512B6C6EFE0D}"/>
              </a:ext>
            </a:extLst>
          </p:cNvPr>
          <p:cNvSpPr>
            <a:spLocks noGrp="1" noChangeArrowheads="1"/>
          </p:cNvSpPr>
          <p:nvPr>
            <p:ph type="title"/>
          </p:nvPr>
        </p:nvSpPr>
        <p:spPr/>
        <p:txBody>
          <a:bodyPr/>
          <a:lstStyle/>
          <a:p>
            <a:r>
              <a:rPr lang="en-US" altLang="en-US">
                <a:solidFill>
                  <a:srgbClr val="FFFF00"/>
                </a:solidFill>
              </a:rPr>
              <a:t>1.0 You can’t win (1</a:t>
            </a:r>
            <a:r>
              <a:rPr lang="en-US" altLang="en-US" baseline="30000">
                <a:solidFill>
                  <a:srgbClr val="FFFF00"/>
                </a:solidFill>
              </a:rPr>
              <a:t>st</a:t>
            </a:r>
            <a:r>
              <a:rPr lang="en-US" altLang="en-US">
                <a:solidFill>
                  <a:srgbClr val="FFFF00"/>
                </a:solidFill>
              </a:rPr>
              <a:t> law)</a:t>
            </a:r>
          </a:p>
        </p:txBody>
      </p:sp>
      <p:sp>
        <p:nvSpPr>
          <p:cNvPr id="8195" name="Rectangle 3">
            <a:extLst>
              <a:ext uri="{FF2B5EF4-FFF2-40B4-BE49-F238E27FC236}">
                <a16:creationId xmlns:a16="http://schemas.microsoft.com/office/drawing/2014/main" id="{72ABE625-A6A3-4A05-87B9-1E2BCD9E4436}"/>
              </a:ext>
            </a:extLst>
          </p:cNvPr>
          <p:cNvSpPr>
            <a:spLocks noGrp="1" noChangeArrowheads="1"/>
          </p:cNvSpPr>
          <p:nvPr>
            <p:ph type="body" idx="1"/>
          </p:nvPr>
        </p:nvSpPr>
        <p:spPr/>
        <p:txBody>
          <a:bodyPr/>
          <a:lstStyle/>
          <a:p>
            <a:r>
              <a:rPr lang="en-US" altLang="en-US">
                <a:solidFill>
                  <a:srgbClr val="FFFF00"/>
                </a:solidFill>
              </a:rPr>
              <a:t>The first law of thermodynamics is an extension of the law of conservation of energy</a:t>
            </a:r>
          </a:p>
          <a:p>
            <a:r>
              <a:rPr lang="en-US" altLang="en-US">
                <a:solidFill>
                  <a:srgbClr val="FFFF00"/>
                </a:solidFill>
              </a:rPr>
              <a:t>The change in internal energy of a system is equal to the heat added to the system minus the work done by the system</a:t>
            </a:r>
          </a:p>
          <a:p>
            <a:pPr algn="ctr">
              <a:buFontTx/>
              <a:buNone/>
            </a:pPr>
            <a:r>
              <a:rPr lang="el-GR" altLang="en-US">
                <a:solidFill>
                  <a:srgbClr val="FFFF00"/>
                </a:solidFill>
                <a:cs typeface="Arial" panose="020B0604020202020204" pitchFamily="34" charset="0"/>
              </a:rPr>
              <a:t>Δ</a:t>
            </a:r>
            <a:r>
              <a:rPr lang="en-US" altLang="en-US">
                <a:solidFill>
                  <a:srgbClr val="FFFF00"/>
                </a:solidFill>
                <a:cs typeface="Arial" panose="020B0604020202020204" pitchFamily="34" charset="0"/>
              </a:rPr>
              <a:t>U = Q - W</a:t>
            </a:r>
            <a:r>
              <a:rPr lang="en-US" altLang="en-US">
                <a:solidFill>
                  <a:srgbClr val="FFFF00"/>
                </a:solidFill>
              </a:rPr>
              <a: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1" name="Picture 3">
            <a:extLst>
              <a:ext uri="{FF2B5EF4-FFF2-40B4-BE49-F238E27FC236}">
                <a16:creationId xmlns:a16="http://schemas.microsoft.com/office/drawing/2014/main" id="{58112B8E-5E7A-4039-9456-AEFA0E30ED64}"/>
              </a:ext>
            </a:extLst>
          </p:cNvPr>
          <p:cNvPicPr>
            <a:picLocks noGrp="1"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457200" y="304800"/>
            <a:ext cx="8229600" cy="5867400"/>
          </a:xfrm>
        </p:spPr>
      </p:pic>
      <p:sp>
        <p:nvSpPr>
          <p:cNvPr id="37892" name="Text Box 4">
            <a:extLst>
              <a:ext uri="{FF2B5EF4-FFF2-40B4-BE49-F238E27FC236}">
                <a16:creationId xmlns:a16="http://schemas.microsoft.com/office/drawing/2014/main" id="{A28F9DE0-28C9-4833-8C91-9888FD74314F}"/>
              </a:ext>
            </a:extLst>
          </p:cNvPr>
          <p:cNvSpPr txBox="1">
            <a:spLocks noChangeArrowheads="1"/>
          </p:cNvSpPr>
          <p:nvPr/>
        </p:nvSpPr>
        <p:spPr bwMode="auto">
          <a:xfrm>
            <a:off x="212725" y="6434138"/>
            <a:ext cx="176530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200">
                <a:solidFill>
                  <a:srgbClr val="FF0000"/>
                </a:solidFill>
              </a:rPr>
              <a:t>Slide courtesy of NASA</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039B0771-4888-46A1-A50F-5E2CA20C22FE}"/>
              </a:ext>
            </a:extLst>
          </p:cNvPr>
          <p:cNvSpPr>
            <a:spLocks noGrp="1" noChangeArrowheads="1"/>
          </p:cNvSpPr>
          <p:nvPr>
            <p:ph type="title"/>
          </p:nvPr>
        </p:nvSpPr>
        <p:spPr/>
        <p:txBody>
          <a:bodyPr/>
          <a:lstStyle/>
          <a:p>
            <a:r>
              <a:rPr lang="en-US" altLang="en-US">
                <a:solidFill>
                  <a:srgbClr val="FFFF00"/>
                </a:solidFill>
              </a:rPr>
              <a:t>1.1 Process Terminology</a:t>
            </a:r>
          </a:p>
        </p:txBody>
      </p:sp>
      <p:sp>
        <p:nvSpPr>
          <p:cNvPr id="25603" name="Rectangle 3">
            <a:extLst>
              <a:ext uri="{FF2B5EF4-FFF2-40B4-BE49-F238E27FC236}">
                <a16:creationId xmlns:a16="http://schemas.microsoft.com/office/drawing/2014/main" id="{7361EDFA-B47E-4A03-9A23-A0966079AA3A}"/>
              </a:ext>
            </a:extLst>
          </p:cNvPr>
          <p:cNvSpPr>
            <a:spLocks noGrp="1" noChangeArrowheads="1"/>
          </p:cNvSpPr>
          <p:nvPr>
            <p:ph type="body" idx="1"/>
          </p:nvPr>
        </p:nvSpPr>
        <p:spPr/>
        <p:txBody>
          <a:bodyPr/>
          <a:lstStyle/>
          <a:p>
            <a:r>
              <a:rPr lang="en-US" altLang="en-US">
                <a:solidFill>
                  <a:srgbClr val="FFFF00"/>
                </a:solidFill>
              </a:rPr>
              <a:t>Adiabatic – no heat transferred</a:t>
            </a:r>
          </a:p>
          <a:p>
            <a:r>
              <a:rPr lang="en-US" altLang="en-US">
                <a:solidFill>
                  <a:srgbClr val="FFFF00"/>
                </a:solidFill>
              </a:rPr>
              <a:t>Isothermal – constant temperature</a:t>
            </a:r>
          </a:p>
          <a:p>
            <a:r>
              <a:rPr lang="en-US" altLang="en-US">
                <a:solidFill>
                  <a:srgbClr val="FFFF00"/>
                </a:solidFill>
              </a:rPr>
              <a:t>Isobaric – constant pressure</a:t>
            </a:r>
          </a:p>
          <a:p>
            <a:r>
              <a:rPr lang="en-US" altLang="en-US">
                <a:solidFill>
                  <a:srgbClr val="FFFF00"/>
                </a:solidFill>
              </a:rPr>
              <a:t>Isochoric – constant volume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5EFD1835-AEB1-40D2-8010-267602774979}"/>
              </a:ext>
            </a:extLst>
          </p:cNvPr>
          <p:cNvSpPr>
            <a:spLocks noGrp="1" noChangeArrowheads="1"/>
          </p:cNvSpPr>
          <p:nvPr>
            <p:ph type="title"/>
          </p:nvPr>
        </p:nvSpPr>
        <p:spPr/>
        <p:txBody>
          <a:bodyPr/>
          <a:lstStyle/>
          <a:p>
            <a:r>
              <a:rPr lang="en-US" altLang="en-US">
                <a:solidFill>
                  <a:srgbClr val="FFFF00"/>
                </a:solidFill>
              </a:rPr>
              <a:t>1.1.1 Adiabatic Process</a:t>
            </a:r>
          </a:p>
        </p:txBody>
      </p:sp>
      <p:sp>
        <p:nvSpPr>
          <p:cNvPr id="26627" name="Rectangle 3">
            <a:extLst>
              <a:ext uri="{FF2B5EF4-FFF2-40B4-BE49-F238E27FC236}">
                <a16:creationId xmlns:a16="http://schemas.microsoft.com/office/drawing/2014/main" id="{B72C4892-4151-4133-89E8-2BD50F71FB2B}"/>
              </a:ext>
            </a:extLst>
          </p:cNvPr>
          <p:cNvSpPr>
            <a:spLocks noGrp="1" noChangeArrowheads="1"/>
          </p:cNvSpPr>
          <p:nvPr>
            <p:ph type="body" idx="1"/>
          </p:nvPr>
        </p:nvSpPr>
        <p:spPr>
          <a:xfrm>
            <a:off x="457200" y="1371600"/>
            <a:ext cx="8229600" cy="4495800"/>
          </a:xfrm>
        </p:spPr>
        <p:txBody>
          <a:bodyPr/>
          <a:lstStyle/>
          <a:p>
            <a:pPr>
              <a:lnSpc>
                <a:spcPct val="90000"/>
              </a:lnSpc>
            </a:pPr>
            <a:r>
              <a:rPr lang="en-US" altLang="en-US">
                <a:solidFill>
                  <a:srgbClr val="FFFF00"/>
                </a:solidFill>
              </a:rPr>
              <a:t>An adiabatic process transfers no heat</a:t>
            </a:r>
          </a:p>
          <a:p>
            <a:pPr lvl="1">
              <a:lnSpc>
                <a:spcPct val="90000"/>
              </a:lnSpc>
            </a:pPr>
            <a:r>
              <a:rPr lang="en-US" altLang="en-US">
                <a:solidFill>
                  <a:srgbClr val="FFFF00"/>
                </a:solidFill>
              </a:rPr>
              <a:t>therefore Q = 0</a:t>
            </a:r>
          </a:p>
          <a:p>
            <a:pPr>
              <a:lnSpc>
                <a:spcPct val="90000"/>
              </a:lnSpc>
            </a:pPr>
            <a:r>
              <a:rPr lang="el-GR" altLang="en-US">
                <a:solidFill>
                  <a:srgbClr val="FFFF00"/>
                </a:solidFill>
                <a:cs typeface="Arial" panose="020B0604020202020204" pitchFamily="34" charset="0"/>
              </a:rPr>
              <a:t>Δ</a:t>
            </a:r>
            <a:r>
              <a:rPr lang="en-US" altLang="en-US">
                <a:solidFill>
                  <a:srgbClr val="FFFF00"/>
                </a:solidFill>
                <a:cs typeface="Arial" panose="020B0604020202020204" pitchFamily="34" charset="0"/>
              </a:rPr>
              <a:t>U = Q – W</a:t>
            </a:r>
          </a:p>
          <a:p>
            <a:pPr>
              <a:lnSpc>
                <a:spcPct val="90000"/>
              </a:lnSpc>
            </a:pPr>
            <a:r>
              <a:rPr lang="en-US" altLang="en-US">
                <a:solidFill>
                  <a:srgbClr val="FFFF00"/>
                </a:solidFill>
                <a:cs typeface="Arial" panose="020B0604020202020204" pitchFamily="34" charset="0"/>
              </a:rPr>
              <a:t>When a system expands adiabatically, W is positive (the system does work) so </a:t>
            </a:r>
            <a:r>
              <a:rPr lang="el-GR" altLang="en-US">
                <a:solidFill>
                  <a:srgbClr val="FFFF00"/>
                </a:solidFill>
                <a:cs typeface="Arial" panose="020B0604020202020204" pitchFamily="34" charset="0"/>
              </a:rPr>
              <a:t>Δ</a:t>
            </a:r>
            <a:r>
              <a:rPr lang="en-US" altLang="en-US">
                <a:solidFill>
                  <a:srgbClr val="FFFF00"/>
                </a:solidFill>
                <a:cs typeface="Arial" panose="020B0604020202020204" pitchFamily="34" charset="0"/>
              </a:rPr>
              <a:t>U is negative.</a:t>
            </a:r>
          </a:p>
          <a:p>
            <a:pPr>
              <a:lnSpc>
                <a:spcPct val="90000"/>
              </a:lnSpc>
            </a:pPr>
            <a:r>
              <a:rPr lang="en-US" altLang="en-US">
                <a:solidFill>
                  <a:srgbClr val="FFFF00"/>
                </a:solidFill>
                <a:cs typeface="Arial" panose="020B0604020202020204" pitchFamily="34" charset="0"/>
              </a:rPr>
              <a:t>When a system compresses adiabatically, W is negative (work is done on the system) so </a:t>
            </a:r>
            <a:r>
              <a:rPr lang="el-GR" altLang="en-US">
                <a:solidFill>
                  <a:srgbClr val="FFFF00"/>
                </a:solidFill>
                <a:cs typeface="Arial" panose="020B0604020202020204" pitchFamily="34" charset="0"/>
              </a:rPr>
              <a:t>Δ</a:t>
            </a:r>
            <a:r>
              <a:rPr lang="en-US" altLang="en-US">
                <a:solidFill>
                  <a:srgbClr val="FFFF00"/>
                </a:solidFill>
                <a:cs typeface="Arial" panose="020B0604020202020204" pitchFamily="34" charset="0"/>
              </a:rPr>
              <a:t>U is positive.</a:t>
            </a:r>
            <a:endParaRPr lang="en-US" altLang="en-US">
              <a:solidFill>
                <a:srgbClr val="FFFF00"/>
              </a:solidFill>
            </a:endParaRPr>
          </a:p>
          <a:p>
            <a:pPr>
              <a:lnSpc>
                <a:spcPct val="90000"/>
              </a:lnSpc>
            </a:pPr>
            <a:endParaRPr lang="en-US" altLang="en-US">
              <a:solidFill>
                <a:srgbClr val="FFFF00"/>
              </a:solidFill>
            </a:endParaRPr>
          </a:p>
        </p:txBody>
      </p:sp>
    </p:spTree>
  </p:cSld>
  <p:clrMapOvr>
    <a:masterClrMapping/>
  </p:clrMapOvr>
</p:sld>
</file>

<file path=ppt/theme/theme1.xml><?xml version="1.0" encoding="utf-8"?>
<a:theme xmlns:a="http://schemas.openxmlformats.org/drawingml/2006/main" name="Mountain Top">
  <a:themeElements>
    <a:clrScheme name="Mountain Top 5">
      <a:dk1>
        <a:srgbClr val="463416"/>
      </a:dk1>
      <a:lt1>
        <a:srgbClr val="FFFFFF"/>
      </a:lt1>
      <a:dk2>
        <a:srgbClr val="003399"/>
      </a:dk2>
      <a:lt2>
        <a:srgbClr val="E3E3FF"/>
      </a:lt2>
      <a:accent1>
        <a:srgbClr val="3399FF"/>
      </a:accent1>
      <a:accent2>
        <a:srgbClr val="33CCCC"/>
      </a:accent2>
      <a:accent3>
        <a:srgbClr val="AAADCA"/>
      </a:accent3>
      <a:accent4>
        <a:srgbClr val="DADADA"/>
      </a:accent4>
      <a:accent5>
        <a:srgbClr val="ADCAFF"/>
      </a:accent5>
      <a:accent6>
        <a:srgbClr val="2DB9B9"/>
      </a:accent6>
      <a:hlink>
        <a:srgbClr val="00FFCC"/>
      </a:hlink>
      <a:folHlink>
        <a:srgbClr val="808000"/>
      </a:folHlink>
    </a:clrScheme>
    <a:fontScheme name="Mountain Top">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Mountain Top 1">
        <a:dk1>
          <a:srgbClr val="4C3A1C"/>
        </a:dk1>
        <a:lt1>
          <a:srgbClr val="FFFFFF"/>
        </a:lt1>
        <a:dk2>
          <a:srgbClr val="993300"/>
        </a:dk2>
        <a:lt2>
          <a:srgbClr val="CCAA00"/>
        </a:lt2>
        <a:accent1>
          <a:srgbClr val="FF3300"/>
        </a:accent1>
        <a:accent2>
          <a:srgbClr val="9E6600"/>
        </a:accent2>
        <a:accent3>
          <a:srgbClr val="CAADAA"/>
        </a:accent3>
        <a:accent4>
          <a:srgbClr val="DADADA"/>
        </a:accent4>
        <a:accent5>
          <a:srgbClr val="FFADAA"/>
        </a:accent5>
        <a:accent6>
          <a:srgbClr val="8F5C00"/>
        </a:accent6>
        <a:hlink>
          <a:srgbClr val="FFCC00"/>
        </a:hlink>
        <a:folHlink>
          <a:srgbClr val="F7DC97"/>
        </a:folHlink>
      </a:clrScheme>
      <a:clrMap bg1="dk2" tx1="lt1" bg2="dk1" tx2="lt2" accent1="accent1" accent2="accent2" accent3="accent3" accent4="accent4" accent5="accent5" accent6="accent6" hlink="hlink" folHlink="folHlink"/>
    </a:extraClrScheme>
    <a:extraClrScheme>
      <a:clrScheme name="Mountain Top 2">
        <a:dk1>
          <a:srgbClr val="3D0058"/>
        </a:dk1>
        <a:lt1>
          <a:srgbClr val="FFFFFF"/>
        </a:lt1>
        <a:dk2>
          <a:srgbClr val="9188B0"/>
        </a:dk2>
        <a:lt2>
          <a:srgbClr val="DDE0DC"/>
        </a:lt2>
        <a:accent1>
          <a:srgbClr val="FFCC00"/>
        </a:accent1>
        <a:accent2>
          <a:srgbClr val="4C3D78"/>
        </a:accent2>
        <a:accent3>
          <a:srgbClr val="C7C3D4"/>
        </a:accent3>
        <a:accent4>
          <a:srgbClr val="DADADA"/>
        </a:accent4>
        <a:accent5>
          <a:srgbClr val="FFE2AA"/>
        </a:accent5>
        <a:accent6>
          <a:srgbClr val="44366C"/>
        </a:accent6>
        <a:hlink>
          <a:srgbClr val="743D78"/>
        </a:hlink>
        <a:folHlink>
          <a:srgbClr val="CC9900"/>
        </a:folHlink>
      </a:clrScheme>
      <a:clrMap bg1="dk2" tx1="lt1" bg2="dk1" tx2="lt2" accent1="accent1" accent2="accent2" accent3="accent3" accent4="accent4" accent5="accent5" accent6="accent6" hlink="hlink" folHlink="folHlink"/>
    </a:extraClrScheme>
    <a:extraClrScheme>
      <a:clrScheme name="Mountain Top 3">
        <a:dk1>
          <a:srgbClr val="10104C"/>
        </a:dk1>
        <a:lt1>
          <a:srgbClr val="FFFFFF"/>
        </a:lt1>
        <a:dk2>
          <a:srgbClr val="003366"/>
        </a:dk2>
        <a:lt2>
          <a:srgbClr val="C6CCD4"/>
        </a:lt2>
        <a:accent1>
          <a:srgbClr val="33CCFF"/>
        </a:accent1>
        <a:accent2>
          <a:srgbClr val="5B5B8D"/>
        </a:accent2>
        <a:accent3>
          <a:srgbClr val="AAADB8"/>
        </a:accent3>
        <a:accent4>
          <a:srgbClr val="DADADA"/>
        </a:accent4>
        <a:accent5>
          <a:srgbClr val="ADE2FF"/>
        </a:accent5>
        <a:accent6>
          <a:srgbClr val="52527F"/>
        </a:accent6>
        <a:hlink>
          <a:srgbClr val="4529AB"/>
        </a:hlink>
        <a:folHlink>
          <a:srgbClr val="00CC99"/>
        </a:folHlink>
      </a:clrScheme>
      <a:clrMap bg1="dk2" tx1="lt1" bg2="dk1" tx2="lt2" accent1="accent1" accent2="accent2" accent3="accent3" accent4="accent4" accent5="accent5" accent6="accent6" hlink="hlink" folHlink="folHlink"/>
    </a:extraClrScheme>
    <a:extraClrScheme>
      <a:clrScheme name="Mountain Top 4">
        <a:dk1>
          <a:srgbClr val="B0C8CA"/>
        </a:dk1>
        <a:lt1>
          <a:srgbClr val="FFFFFF"/>
        </a:lt1>
        <a:dk2>
          <a:srgbClr val="000099"/>
        </a:dk2>
        <a:lt2>
          <a:srgbClr val="FFFFFF"/>
        </a:lt2>
        <a:accent1>
          <a:srgbClr val="89C4FF"/>
        </a:accent1>
        <a:accent2>
          <a:srgbClr val="00008C"/>
        </a:accent2>
        <a:accent3>
          <a:srgbClr val="AAAACA"/>
        </a:accent3>
        <a:accent4>
          <a:srgbClr val="DADADA"/>
        </a:accent4>
        <a:accent5>
          <a:srgbClr val="C4DEFF"/>
        </a:accent5>
        <a:accent6>
          <a:srgbClr val="00007E"/>
        </a:accent6>
        <a:hlink>
          <a:srgbClr val="6666FF"/>
        </a:hlink>
        <a:folHlink>
          <a:srgbClr val="C0C0C0"/>
        </a:folHlink>
      </a:clrScheme>
      <a:clrMap bg1="dk2" tx1="lt1" bg2="dk1" tx2="lt2" accent1="accent1" accent2="accent2" accent3="accent3" accent4="accent4" accent5="accent5" accent6="accent6" hlink="hlink" folHlink="folHlink"/>
    </a:extraClrScheme>
    <a:extraClrScheme>
      <a:clrScheme name="Mountain Top 5">
        <a:dk1>
          <a:srgbClr val="463416"/>
        </a:dk1>
        <a:lt1>
          <a:srgbClr val="FFFFFF"/>
        </a:lt1>
        <a:dk2>
          <a:srgbClr val="003399"/>
        </a:dk2>
        <a:lt2>
          <a:srgbClr val="E3E3FF"/>
        </a:lt2>
        <a:accent1>
          <a:srgbClr val="3399FF"/>
        </a:accent1>
        <a:accent2>
          <a:srgbClr val="33CCCC"/>
        </a:accent2>
        <a:accent3>
          <a:srgbClr val="AAADCA"/>
        </a:accent3>
        <a:accent4>
          <a:srgbClr val="DADADA"/>
        </a:accent4>
        <a:accent5>
          <a:srgbClr val="ADCAFF"/>
        </a:accent5>
        <a:accent6>
          <a:srgbClr val="2DB9B9"/>
        </a:accent6>
        <a:hlink>
          <a:srgbClr val="00FFCC"/>
        </a:hlink>
        <a:folHlink>
          <a:srgbClr val="808000"/>
        </a:folHlink>
      </a:clrScheme>
      <a:clrMap bg1="dk2" tx1="lt1" bg2="dk1" tx2="lt2" accent1="accent1" accent2="accent2" accent3="accent3" accent4="accent4" accent5="accent5" accent6="accent6" hlink="hlink" folHlink="folHlink"/>
    </a:extraClrScheme>
    <a:extraClrScheme>
      <a:clrScheme name="Mountain Top 6">
        <a:dk1>
          <a:srgbClr val="809296"/>
        </a:dk1>
        <a:lt1>
          <a:srgbClr val="FFFFFF"/>
        </a:lt1>
        <a:dk2>
          <a:srgbClr val="6699FF"/>
        </a:dk2>
        <a:lt2>
          <a:srgbClr val="B3EDFF"/>
        </a:lt2>
        <a:accent1>
          <a:srgbClr val="FF9933"/>
        </a:accent1>
        <a:accent2>
          <a:srgbClr val="FFAA99"/>
        </a:accent2>
        <a:accent3>
          <a:srgbClr val="B8CAFF"/>
        </a:accent3>
        <a:accent4>
          <a:srgbClr val="DADADA"/>
        </a:accent4>
        <a:accent5>
          <a:srgbClr val="FFCAAD"/>
        </a:accent5>
        <a:accent6>
          <a:srgbClr val="E79A8A"/>
        </a:accent6>
        <a:hlink>
          <a:srgbClr val="FFCFAB"/>
        </a:hlink>
        <a:folHlink>
          <a:srgbClr val="CC9900"/>
        </a:folHlink>
      </a:clrScheme>
      <a:clrMap bg1="dk2" tx1="lt1" bg2="dk1" tx2="lt2" accent1="accent1" accent2="accent2" accent3="accent3" accent4="accent4" accent5="accent5" accent6="accent6" hlink="hlink" folHlink="folHlink"/>
    </a:extraClrScheme>
    <a:extraClrScheme>
      <a:clrScheme name="Mountain Top 7">
        <a:dk1>
          <a:srgbClr val="006666"/>
        </a:dk1>
        <a:lt1>
          <a:srgbClr val="FFFFFF"/>
        </a:lt1>
        <a:dk2>
          <a:srgbClr val="85D1E3"/>
        </a:dk2>
        <a:lt2>
          <a:srgbClr val="CCFFFF"/>
        </a:lt2>
        <a:accent1>
          <a:srgbClr val="FFCC00"/>
        </a:accent1>
        <a:accent2>
          <a:srgbClr val="00CC99"/>
        </a:accent2>
        <a:accent3>
          <a:srgbClr val="C2E5EF"/>
        </a:accent3>
        <a:accent4>
          <a:srgbClr val="DADADA"/>
        </a:accent4>
        <a:accent5>
          <a:srgbClr val="FFE2AA"/>
        </a:accent5>
        <a:accent6>
          <a:srgbClr val="00B98A"/>
        </a:accent6>
        <a:hlink>
          <a:srgbClr val="0099FF"/>
        </a:hlink>
        <a:folHlink>
          <a:srgbClr val="6600CC"/>
        </a:folHlink>
      </a:clrScheme>
      <a:clrMap bg1="dk2" tx1="lt1" bg2="dk1" tx2="lt2" accent1="accent1" accent2="accent2" accent3="accent3" accent4="accent4" accent5="accent5" accent6="accent6" hlink="hlink" folHlink="folHlink"/>
    </a:extraClrScheme>
    <a:extraClrScheme>
      <a:clrScheme name="Mountain Top 8">
        <a:dk1>
          <a:srgbClr val="404B3D"/>
        </a:dk1>
        <a:lt1>
          <a:srgbClr val="FFFFFF"/>
        </a:lt1>
        <a:dk2>
          <a:srgbClr val="A7A491"/>
        </a:dk2>
        <a:lt2>
          <a:srgbClr val="CCD0CA"/>
        </a:lt2>
        <a:accent1>
          <a:srgbClr val="33CCCC"/>
        </a:accent1>
        <a:accent2>
          <a:srgbClr val="004E4C"/>
        </a:accent2>
        <a:accent3>
          <a:srgbClr val="D0CFC7"/>
        </a:accent3>
        <a:accent4>
          <a:srgbClr val="DADADA"/>
        </a:accent4>
        <a:accent5>
          <a:srgbClr val="ADE2E2"/>
        </a:accent5>
        <a:accent6>
          <a:srgbClr val="004644"/>
        </a:accent6>
        <a:hlink>
          <a:srgbClr val="477781"/>
        </a:hlink>
        <a:folHlink>
          <a:srgbClr val="85CC74"/>
        </a:folHlink>
      </a:clrScheme>
      <a:clrMap bg1="dk2" tx1="lt1" bg2="dk1" tx2="lt2" accent1="accent1" accent2="accent2" accent3="accent3" accent4="accent4" accent5="accent5" accent6="accent6" hlink="hlink" folHlink="folHlink"/>
    </a:extraClrScheme>
    <a:extraClrScheme>
      <a:clrScheme name="Mountain Top 9">
        <a:dk1>
          <a:srgbClr val="000000"/>
        </a:dk1>
        <a:lt1>
          <a:srgbClr val="FFFFFF"/>
        </a:lt1>
        <a:dk2>
          <a:srgbClr val="FFFFAF"/>
        </a:dk2>
        <a:lt2>
          <a:srgbClr val="676597"/>
        </a:lt2>
        <a:accent1>
          <a:srgbClr val="66CCFF"/>
        </a:accent1>
        <a:accent2>
          <a:srgbClr val="CCECFF"/>
        </a:accent2>
        <a:accent3>
          <a:srgbClr val="FFFFFF"/>
        </a:accent3>
        <a:accent4>
          <a:srgbClr val="000000"/>
        </a:accent4>
        <a:accent5>
          <a:srgbClr val="B8E2FF"/>
        </a:accent5>
        <a:accent6>
          <a:srgbClr val="B9D6E7"/>
        </a:accent6>
        <a:hlink>
          <a:srgbClr val="6600CC"/>
        </a:hlink>
        <a:folHlink>
          <a:srgbClr val="008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Mountain Top</Template>
  <TotalTime>367</TotalTime>
  <Words>1249</Words>
  <Application>Microsoft Office PowerPoint</Application>
  <PresentationFormat>On-screen Show (4:3)</PresentationFormat>
  <Paragraphs>136</Paragraphs>
  <Slides>31</Slides>
  <Notes>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Mountain Top</vt:lpstr>
      <vt:lpstr>Laws of Thermodynamics</vt:lpstr>
      <vt:lpstr>Thermodynamics</vt:lpstr>
      <vt:lpstr>Getting Started</vt:lpstr>
      <vt:lpstr>Classical vs Statistical</vt:lpstr>
      <vt:lpstr>Introduction</vt:lpstr>
      <vt:lpstr>1.0 You can’t win (1st law)</vt:lpstr>
      <vt:lpstr>PowerPoint Presentation</vt:lpstr>
      <vt:lpstr>1.1 Process Terminology</vt:lpstr>
      <vt:lpstr>1.1.1 Adiabatic Process</vt:lpstr>
      <vt:lpstr>1.1.2 Isothermal Process</vt:lpstr>
      <vt:lpstr>1.1.3 Isobaric Process</vt:lpstr>
      <vt:lpstr>1.1.4 Isochoric Process</vt:lpstr>
      <vt:lpstr>1.2 Heat Capacity</vt:lpstr>
      <vt:lpstr>1.2.1 Heat Capacity of Ideal Gas</vt:lpstr>
      <vt:lpstr>2.0 You can’t break even (2nd Law)</vt:lpstr>
      <vt:lpstr>PowerPoint Presentation</vt:lpstr>
      <vt:lpstr>2.1 Concerning the 2nd Law</vt:lpstr>
      <vt:lpstr>2.2 Implications of the 2nd Law</vt:lpstr>
      <vt:lpstr>2.3 Direction of a Process</vt:lpstr>
      <vt:lpstr>2.4 Heat Engine</vt:lpstr>
      <vt:lpstr>2.4.1 Cycles</vt:lpstr>
      <vt:lpstr>2.4.2 The Carnot Cycle</vt:lpstr>
      <vt:lpstr>2.4.2.1 Carnot explained </vt:lpstr>
      <vt:lpstr>2.4.2.2 Area under PV curve </vt:lpstr>
      <vt:lpstr>2.5 Engine Efficiency</vt:lpstr>
      <vt:lpstr>2.6 Practical Uses</vt:lpstr>
      <vt:lpstr>3.0 You can’t get out (3rd Law)</vt:lpstr>
      <vt:lpstr>3.1 Implications of 3rd Law</vt:lpstr>
      <vt:lpstr>4.0 The Zeroth Law</vt:lpstr>
      <vt:lpstr>PowerPoint Presentation</vt:lpstr>
      <vt:lpstr>4.1 Temperature Standards</vt:lpstr>
    </vt:vector>
  </TitlesOfParts>
  <Company>MIT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Laws of Thermodynamics</dc:title>
  <dc:creator>Dan Costa</dc:creator>
  <cp:lastModifiedBy>Unknown User</cp:lastModifiedBy>
  <cp:revision>13</cp:revision>
  <dcterms:created xsi:type="dcterms:W3CDTF">2009-07-22T13:05:18Z</dcterms:created>
  <dcterms:modified xsi:type="dcterms:W3CDTF">2019-05-14T05:27:44Z</dcterms:modified>
</cp:coreProperties>
</file>